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2" r:id="rId2"/>
    <p:sldMasterId id="2147483673" r:id="rId3"/>
    <p:sldMasterId id="2147483685" r:id="rId4"/>
    <p:sldMasterId id="2147483697" r:id="rId5"/>
    <p:sldMasterId id="2147483709" r:id="rId6"/>
    <p:sldMasterId id="2147483721" r:id="rId7"/>
  </p:sldMasterIdLst>
  <p:notesMasterIdLst>
    <p:notesMasterId r:id="rId56"/>
  </p:notesMasterIdLst>
  <p:sldIdLst>
    <p:sldId id="312" r:id="rId8"/>
    <p:sldId id="348" r:id="rId9"/>
    <p:sldId id="1657" r:id="rId10"/>
    <p:sldId id="337" r:id="rId11"/>
    <p:sldId id="262" r:id="rId12"/>
    <p:sldId id="260" r:id="rId13"/>
    <p:sldId id="256" r:id="rId14"/>
    <p:sldId id="1658" r:id="rId15"/>
    <p:sldId id="1659" r:id="rId16"/>
    <p:sldId id="1660" r:id="rId17"/>
    <p:sldId id="342" r:id="rId18"/>
    <p:sldId id="338" r:id="rId19"/>
    <p:sldId id="259" r:id="rId20"/>
    <p:sldId id="364" r:id="rId21"/>
    <p:sldId id="365" r:id="rId22"/>
    <p:sldId id="355" r:id="rId23"/>
    <p:sldId id="356" r:id="rId24"/>
    <p:sldId id="358" r:id="rId25"/>
    <p:sldId id="359" r:id="rId26"/>
    <p:sldId id="304" r:id="rId27"/>
    <p:sldId id="331" r:id="rId28"/>
    <p:sldId id="339" r:id="rId29"/>
    <p:sldId id="319" r:id="rId30"/>
    <p:sldId id="340" r:id="rId31"/>
    <p:sldId id="335" r:id="rId32"/>
    <p:sldId id="263" r:id="rId33"/>
    <p:sldId id="351" r:id="rId34"/>
    <p:sldId id="352" r:id="rId35"/>
    <p:sldId id="1661" r:id="rId36"/>
    <p:sldId id="317" r:id="rId37"/>
    <p:sldId id="321" r:id="rId38"/>
    <p:sldId id="322" r:id="rId39"/>
    <p:sldId id="346" r:id="rId40"/>
    <p:sldId id="345" r:id="rId41"/>
    <p:sldId id="323" r:id="rId42"/>
    <p:sldId id="257" r:id="rId43"/>
    <p:sldId id="354" r:id="rId44"/>
    <p:sldId id="353" r:id="rId45"/>
    <p:sldId id="361" r:id="rId46"/>
    <p:sldId id="334" r:id="rId47"/>
    <p:sldId id="324" r:id="rId48"/>
    <p:sldId id="1662" r:id="rId49"/>
    <p:sldId id="325" r:id="rId50"/>
    <p:sldId id="366" r:id="rId51"/>
    <p:sldId id="1656" r:id="rId52"/>
    <p:sldId id="362" r:id="rId53"/>
    <p:sldId id="286" r:id="rId54"/>
    <p:sldId id="357" r:id="rId55"/>
  </p:sldIdLst>
  <p:sldSz cx="9144000" cy="5143500" type="screen16x9"/>
  <p:notesSz cx="6858000" cy="9947275"/>
  <p:embeddedFontLst>
    <p:embeddedFont>
      <p:font typeface="Bebas Neue" panose="020B0606020202050201" pitchFamily="34" charset="0"/>
      <p:regular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Cambria" panose="02040503050406030204" pitchFamily="18" charset="0"/>
      <p:regular r:id="rId62"/>
      <p:bold r:id="rId63"/>
      <p:italic r:id="rId64"/>
      <p:boldItalic r:id="rId65"/>
    </p:embeddedFont>
    <p:embeddedFont>
      <p:font typeface="Fira Sans" panose="020B0503050000020004" pitchFamily="34" charset="0"/>
      <p:regular r:id="rId66"/>
      <p:bold r:id="rId67"/>
      <p:italic r:id="rId68"/>
      <p:boldItalic r:id="rId69"/>
    </p:embeddedFont>
    <p:embeddedFont>
      <p:font typeface="Fira Sans Extra Condensed Medium" panose="020B0604020202020204" charset="0"/>
      <p:regular r:id="rId70"/>
      <p:bold r:id="rId71"/>
      <p:italic r:id="rId72"/>
      <p:boldItalic r:id="rId73"/>
    </p:embeddedFont>
    <p:embeddedFont>
      <p:font typeface="Fira Sans Extra Condensed SemiBold" panose="020B0604020202020204" charset="0"/>
      <p:regular r:id="rId74"/>
      <p:bold r:id="rId75"/>
      <p:italic r:id="rId76"/>
      <p:boldItalic r:id="rId77"/>
    </p:embeddedFont>
    <p:embeddedFont>
      <p:font typeface="Fira Sans Medium" panose="020B0603050000020004" pitchFamily="34" charset="0"/>
      <p:regular r:id="rId78"/>
      <p:italic r:id="rId79"/>
    </p:embeddedFont>
    <p:embeddedFont>
      <p:font typeface="Proxima Nova" panose="020B0604020202020204" charset="0"/>
      <p:regular r:id="rId80"/>
      <p:bold r:id="rId81"/>
      <p:italic r:id="rId82"/>
      <p:boldItalic r:id="rId83"/>
    </p:embeddedFont>
    <p:embeddedFont>
      <p:font typeface="Proxima Nova Semibold" panose="020B0604020202020204" charset="0"/>
      <p:regular r:id="rId84"/>
      <p:bold r:id="rId85"/>
      <p:boldItalic r:id="rId86"/>
    </p:embeddedFont>
    <p:embeddedFont>
      <p:font typeface="Roboto" panose="02000000000000000000" pitchFamily="2" charset="0"/>
      <p:regular r:id="rId87"/>
      <p:bold r:id="rId88"/>
      <p:italic r:id="rId89"/>
      <p:boldItalic r:id="rId9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tosh Pathariya" initials="SP" lastIdx="1" clrIdx="0">
    <p:extLst>
      <p:ext uri="{19B8F6BF-5375-455C-9EA6-DF929625EA0E}">
        <p15:presenceInfo xmlns:p15="http://schemas.microsoft.com/office/powerpoint/2012/main" userId="be81d9c32cf3d8c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E4FF"/>
    <a:srgbClr val="D3E47E"/>
    <a:srgbClr val="F3F1F2"/>
    <a:srgbClr val="F1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8B7D77-22F0-403B-8A40-8546CD410CD9}">
  <a:tblStyle styleId="{888B7D77-22F0-403B-8A40-8546CD410CD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4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84" Type="http://schemas.openxmlformats.org/officeDocument/2006/relationships/font" Target="fonts/font28.fntdata"/><Relationship Id="rId89" Type="http://schemas.openxmlformats.org/officeDocument/2006/relationships/font" Target="fonts/font33.fntdata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font" Target="fonts/font2.fntdata"/><Relationship Id="rId74" Type="http://schemas.openxmlformats.org/officeDocument/2006/relationships/font" Target="fonts/font18.fntdata"/><Relationship Id="rId79" Type="http://schemas.openxmlformats.org/officeDocument/2006/relationships/font" Target="fonts/font23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34.fntdata"/><Relationship Id="rId95" Type="http://schemas.openxmlformats.org/officeDocument/2006/relationships/tableStyles" Target="tableStyles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font" Target="fonts/font16.fntdata"/><Relationship Id="rId80" Type="http://schemas.openxmlformats.org/officeDocument/2006/relationships/font" Target="fonts/font24.fntdata"/><Relationship Id="rId85" Type="http://schemas.openxmlformats.org/officeDocument/2006/relationships/font" Target="fonts/font29.fntdata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83" Type="http://schemas.openxmlformats.org/officeDocument/2006/relationships/font" Target="fonts/font27.fntdata"/><Relationship Id="rId88" Type="http://schemas.openxmlformats.org/officeDocument/2006/relationships/font" Target="fonts/font32.fntdata"/><Relationship Id="rId9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font" Target="fonts/font1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font" Target="fonts/font22.fntdata"/><Relationship Id="rId81" Type="http://schemas.openxmlformats.org/officeDocument/2006/relationships/font" Target="fonts/font25.fntdata"/><Relationship Id="rId86" Type="http://schemas.openxmlformats.org/officeDocument/2006/relationships/font" Target="fonts/font30.fntdata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font" Target="fonts/font20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15.fntdata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font" Target="fonts/font10.fntdata"/><Relationship Id="rId87" Type="http://schemas.openxmlformats.org/officeDocument/2006/relationships/font" Target="fonts/font31.fntdata"/><Relationship Id="rId61" Type="http://schemas.openxmlformats.org/officeDocument/2006/relationships/font" Target="fonts/font5.fntdata"/><Relationship Id="rId82" Type="http://schemas.openxmlformats.org/officeDocument/2006/relationships/font" Target="fonts/font26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notesMaster" Target="notesMasters/notesMaster1.xml"/><Relationship Id="rId77" Type="http://schemas.openxmlformats.org/officeDocument/2006/relationships/font" Target="fonts/font2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Cash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Sheet1!$D$2</c:f>
              <c:strCache>
                <c:ptCount val="1"/>
                <c:pt idx="0">
                  <c:v>Estimated Amount ( 2015 CR)</c:v>
                </c:pt>
              </c:strCache>
            </c:strRef>
          </c:cat>
          <c:val>
            <c:numRef>
              <c:f>Sheet1!$D$3</c:f>
              <c:numCache>
                <c:formatCode>General</c:formatCode>
                <c:ptCount val="1"/>
                <c:pt idx="0">
                  <c:v>453.16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DC-4303-B44E-577CAA71D829}"/>
            </c:ext>
          </c:extLst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Liquor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Sheet1!$D$2</c:f>
              <c:strCache>
                <c:ptCount val="1"/>
                <c:pt idx="0">
                  <c:v>Estimated Amount ( 2015 CR)</c:v>
                </c:pt>
              </c:strCache>
            </c:strRef>
          </c:cat>
          <c:val>
            <c:numRef>
              <c:f>Sheet1!$D$4</c:f>
              <c:numCache>
                <c:formatCode>General</c:formatCode>
                <c:ptCount val="1"/>
                <c:pt idx="0">
                  <c:v>250.98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DC-4303-B44E-577CAA71D829}"/>
            </c:ext>
          </c:extLst>
        </c:ser>
        <c:ser>
          <c:idx val="2"/>
          <c:order val="2"/>
          <c:tx>
            <c:strRef>
              <c:f>Sheet1!$C$5</c:f>
              <c:strCache>
                <c:ptCount val="1"/>
                <c:pt idx="0">
                  <c:v>Drugs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Sheet1!$D$2</c:f>
              <c:strCache>
                <c:ptCount val="1"/>
                <c:pt idx="0">
                  <c:v>Estimated Amount ( 2015 CR)</c:v>
                </c:pt>
              </c:strCache>
            </c:strRef>
          </c:cat>
          <c:val>
            <c:numRef>
              <c:f>Sheet1!$D$5</c:f>
              <c:numCache>
                <c:formatCode>General</c:formatCode>
                <c:ptCount val="1"/>
                <c:pt idx="0">
                  <c:v>324.11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4DC-4303-B44E-577CAA71D829}"/>
            </c:ext>
          </c:extLst>
        </c:ser>
        <c:ser>
          <c:idx val="3"/>
          <c:order val="3"/>
          <c:tx>
            <c:strRef>
              <c:f>Sheet1!$C$6</c:f>
              <c:strCache>
                <c:ptCount val="1"/>
                <c:pt idx="0">
                  <c:v>Precious Metal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Sheet1!$D$2</c:f>
              <c:strCache>
                <c:ptCount val="1"/>
                <c:pt idx="0">
                  <c:v>Estimated Amount ( 2015 CR)</c:v>
                </c:pt>
              </c:strCache>
            </c:strRef>
          </c:cat>
          <c:val>
            <c:numRef>
              <c:f>Sheet1!$D$6</c:f>
              <c:numCache>
                <c:formatCode>General</c:formatCode>
                <c:ptCount val="1"/>
                <c:pt idx="0">
                  <c:v>379.09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4DC-4303-B44E-577CAA71D829}"/>
            </c:ext>
          </c:extLst>
        </c:ser>
        <c:ser>
          <c:idx val="4"/>
          <c:order val="4"/>
          <c:tx>
            <c:strRef>
              <c:f>Sheet1!$C$7</c:f>
              <c:strCache>
                <c:ptCount val="1"/>
                <c:pt idx="0">
                  <c:v>Freebies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Sheet1!$D$2</c:f>
              <c:strCache>
                <c:ptCount val="1"/>
                <c:pt idx="0">
                  <c:v>Estimated Amount ( 2015 CR)</c:v>
                </c:pt>
              </c:strCache>
            </c:strRef>
          </c:cat>
          <c:val>
            <c:numRef>
              <c:f>Sheet1!$D$7</c:f>
              <c:numCache>
                <c:formatCode>General</c:formatCode>
                <c:ptCount val="1"/>
                <c:pt idx="0">
                  <c:v>606.91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DC-4303-B44E-577CAA71D82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53387504"/>
        <c:axId val="353387864"/>
      </c:barChart>
      <c:catAx>
        <c:axId val="353387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3387864"/>
        <c:crosses val="autoZero"/>
        <c:auto val="1"/>
        <c:lblAlgn val="ctr"/>
        <c:lblOffset val="100"/>
        <c:noMultiLvlLbl val="0"/>
      </c:catAx>
      <c:valAx>
        <c:axId val="353387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3387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aseline="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p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9075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929d6d6141_1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929d6d6141_1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8a1b6e5601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8a1b6e5601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p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4467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8f66a26668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8f66a26668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929290261e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929290261e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77ae687167_0_1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77ae687167_0_1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ed929d9db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" name="Google Shape;1057;ged929d9dbd_0_76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ed929d9db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" name="Google Shape;1057;ged929d9dbd_0_76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7184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1208975"/>
            <a:ext cx="58044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52500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720000" y="17427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1496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1"/>
          </p:nvPr>
        </p:nvSpPr>
        <p:spPr>
          <a:xfrm>
            <a:off x="7200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3"/>
          </p:nvPr>
        </p:nvSpPr>
        <p:spPr>
          <a:xfrm>
            <a:off x="3403800" y="17427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 idx="4" hasCustomPrompt="1"/>
          </p:nvPr>
        </p:nvSpPr>
        <p:spPr>
          <a:xfrm>
            <a:off x="3403800" y="11496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5"/>
          </p:nvPr>
        </p:nvSpPr>
        <p:spPr>
          <a:xfrm>
            <a:off x="34038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6"/>
          </p:nvPr>
        </p:nvSpPr>
        <p:spPr>
          <a:xfrm>
            <a:off x="6087600" y="17427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7" hasCustomPrompt="1"/>
          </p:nvPr>
        </p:nvSpPr>
        <p:spPr>
          <a:xfrm>
            <a:off x="6087600" y="11496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8"/>
          </p:nvPr>
        </p:nvSpPr>
        <p:spPr>
          <a:xfrm>
            <a:off x="60876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/>
          </p:nvPr>
        </p:nvSpPr>
        <p:spPr>
          <a:xfrm>
            <a:off x="720000" y="35321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9390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4"/>
          </p:nvPr>
        </p:nvSpPr>
        <p:spPr>
          <a:xfrm>
            <a:off x="720000" y="41187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3403800" y="35321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6" hasCustomPrompt="1"/>
          </p:nvPr>
        </p:nvSpPr>
        <p:spPr>
          <a:xfrm>
            <a:off x="3403800" y="29390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7"/>
          </p:nvPr>
        </p:nvSpPr>
        <p:spPr>
          <a:xfrm>
            <a:off x="3403800" y="41187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8"/>
          </p:nvPr>
        </p:nvSpPr>
        <p:spPr>
          <a:xfrm>
            <a:off x="6087600" y="35321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9" hasCustomPrompt="1"/>
          </p:nvPr>
        </p:nvSpPr>
        <p:spPr>
          <a:xfrm>
            <a:off x="6087600" y="29390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20"/>
          </p:nvPr>
        </p:nvSpPr>
        <p:spPr>
          <a:xfrm>
            <a:off x="6087600" y="41187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1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2290025" y="339270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subTitle" idx="1"/>
          </p:nvPr>
        </p:nvSpPr>
        <p:spPr>
          <a:xfrm>
            <a:off x="720000" y="1212525"/>
            <a:ext cx="29076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7200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ubTitle" idx="1"/>
          </p:nvPr>
        </p:nvSpPr>
        <p:spPr>
          <a:xfrm>
            <a:off x="7200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title" idx="2"/>
          </p:nvPr>
        </p:nvSpPr>
        <p:spPr>
          <a:xfrm>
            <a:off x="34038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ubTitle" idx="3"/>
          </p:nvPr>
        </p:nvSpPr>
        <p:spPr>
          <a:xfrm>
            <a:off x="34038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title" idx="4"/>
          </p:nvPr>
        </p:nvSpPr>
        <p:spPr>
          <a:xfrm>
            <a:off x="60876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subTitle" idx="5"/>
          </p:nvPr>
        </p:nvSpPr>
        <p:spPr>
          <a:xfrm>
            <a:off x="60876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7200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ubTitle" idx="1"/>
          </p:nvPr>
        </p:nvSpPr>
        <p:spPr>
          <a:xfrm>
            <a:off x="7200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title" idx="2"/>
          </p:nvPr>
        </p:nvSpPr>
        <p:spPr>
          <a:xfrm>
            <a:off x="34038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3"/>
          </p:nvPr>
        </p:nvSpPr>
        <p:spPr>
          <a:xfrm>
            <a:off x="34038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title" idx="4"/>
          </p:nvPr>
        </p:nvSpPr>
        <p:spPr>
          <a:xfrm>
            <a:off x="60876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subTitle" idx="5"/>
          </p:nvPr>
        </p:nvSpPr>
        <p:spPr>
          <a:xfrm>
            <a:off x="60876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>
            <a:spLocks noGrp="1"/>
          </p:cNvSpPr>
          <p:nvPr>
            <p:ph type="title"/>
          </p:nvPr>
        </p:nvSpPr>
        <p:spPr>
          <a:xfrm>
            <a:off x="1195863" y="16828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ubTitle" idx="1"/>
          </p:nvPr>
        </p:nvSpPr>
        <p:spPr>
          <a:xfrm>
            <a:off x="1195863" y="22693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title" idx="2"/>
          </p:nvPr>
        </p:nvSpPr>
        <p:spPr>
          <a:xfrm>
            <a:off x="5081043" y="16828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ubTitle" idx="3"/>
          </p:nvPr>
        </p:nvSpPr>
        <p:spPr>
          <a:xfrm>
            <a:off x="5081043" y="22693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title" idx="4"/>
          </p:nvPr>
        </p:nvSpPr>
        <p:spPr>
          <a:xfrm>
            <a:off x="1195863" y="31162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ubTitle" idx="5"/>
          </p:nvPr>
        </p:nvSpPr>
        <p:spPr>
          <a:xfrm>
            <a:off x="1195863" y="37027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title" idx="6"/>
          </p:nvPr>
        </p:nvSpPr>
        <p:spPr>
          <a:xfrm>
            <a:off x="5081043" y="31162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subTitle" idx="7"/>
          </p:nvPr>
        </p:nvSpPr>
        <p:spPr>
          <a:xfrm>
            <a:off x="5081043" y="37027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720000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ubTitle" idx="1"/>
          </p:nvPr>
        </p:nvSpPr>
        <p:spPr>
          <a:xfrm>
            <a:off x="720000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title" idx="2"/>
          </p:nvPr>
        </p:nvSpPr>
        <p:spPr>
          <a:xfrm>
            <a:off x="3419269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ubTitle" idx="3"/>
          </p:nvPr>
        </p:nvSpPr>
        <p:spPr>
          <a:xfrm>
            <a:off x="3419269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title" idx="4"/>
          </p:nvPr>
        </p:nvSpPr>
        <p:spPr>
          <a:xfrm>
            <a:off x="720000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ubTitle" idx="5"/>
          </p:nvPr>
        </p:nvSpPr>
        <p:spPr>
          <a:xfrm>
            <a:off x="720000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title" idx="6"/>
          </p:nvPr>
        </p:nvSpPr>
        <p:spPr>
          <a:xfrm>
            <a:off x="3419269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7"/>
          </p:nvPr>
        </p:nvSpPr>
        <p:spPr>
          <a:xfrm>
            <a:off x="3419269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title" idx="8"/>
          </p:nvPr>
        </p:nvSpPr>
        <p:spPr>
          <a:xfrm>
            <a:off x="6118545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subTitle" idx="9"/>
          </p:nvPr>
        </p:nvSpPr>
        <p:spPr>
          <a:xfrm>
            <a:off x="6118545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title" idx="13"/>
          </p:nvPr>
        </p:nvSpPr>
        <p:spPr>
          <a:xfrm>
            <a:off x="6118545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subTitle" idx="14"/>
          </p:nvPr>
        </p:nvSpPr>
        <p:spPr>
          <a:xfrm>
            <a:off x="6118545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 hasCustomPrompt="1"/>
          </p:nvPr>
        </p:nvSpPr>
        <p:spPr>
          <a:xfrm>
            <a:off x="1284000" y="540000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14" name="Google Shape;114;p21"/>
          <p:cNvSpPr txBox="1">
            <a:spLocks noGrp="1"/>
          </p:cNvSpPr>
          <p:nvPr>
            <p:ph type="subTitle" idx="1"/>
          </p:nvPr>
        </p:nvSpPr>
        <p:spPr>
          <a:xfrm>
            <a:off x="1284000" y="1246025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title" idx="2" hasCustomPrompt="1"/>
          </p:nvPr>
        </p:nvSpPr>
        <p:spPr>
          <a:xfrm>
            <a:off x="1284000" y="1996138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16" name="Google Shape;116;p21"/>
          <p:cNvSpPr txBox="1">
            <a:spLocks noGrp="1"/>
          </p:cNvSpPr>
          <p:nvPr>
            <p:ph type="subTitle" idx="3"/>
          </p:nvPr>
        </p:nvSpPr>
        <p:spPr>
          <a:xfrm>
            <a:off x="1284000" y="2702163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title" idx="4" hasCustomPrompt="1"/>
          </p:nvPr>
        </p:nvSpPr>
        <p:spPr>
          <a:xfrm>
            <a:off x="1284000" y="3452288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18" name="Google Shape;118;p21"/>
          <p:cNvSpPr txBox="1">
            <a:spLocks noGrp="1"/>
          </p:cNvSpPr>
          <p:nvPr>
            <p:ph type="subTitle" idx="5"/>
          </p:nvPr>
        </p:nvSpPr>
        <p:spPr>
          <a:xfrm>
            <a:off x="1284000" y="4158313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>
            <a:spLocks noGrp="1"/>
          </p:cNvSpPr>
          <p:nvPr>
            <p:ph type="ctrTitle"/>
          </p:nvPr>
        </p:nvSpPr>
        <p:spPr>
          <a:xfrm>
            <a:off x="2429950" y="669825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subTitle" idx="1"/>
          </p:nvPr>
        </p:nvSpPr>
        <p:spPr>
          <a:xfrm>
            <a:off x="2425075" y="1704550"/>
            <a:ext cx="4293900" cy="182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841300" y="1815900"/>
            <a:ext cx="3461400" cy="151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14575" y="3462725"/>
            <a:ext cx="4114800" cy="3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57478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5586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710275" y="1152475"/>
            <a:ext cx="7723500" cy="3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9344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57752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3105150" y="409575"/>
            <a:ext cx="2933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090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29708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4749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76951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20693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39530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9162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717025" y="1280400"/>
            <a:ext cx="3436500" cy="21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500"/>
              <a:buNone/>
              <a:defRPr sz="520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17025" y="3445200"/>
            <a:ext cx="3945300" cy="4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02697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34143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710275" y="1152475"/>
            <a:ext cx="7723500" cy="3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42185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19752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60294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2120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457200" y="368825"/>
            <a:ext cx="8229600" cy="32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75332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86351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37280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79007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07976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72415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95079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86021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02662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210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96114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03525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72821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00038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52375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2611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168400" y="1317625"/>
            <a:ext cx="4807200" cy="16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78550" y="2980050"/>
            <a:ext cx="4986900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27360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63570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92318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0342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85745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05343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45919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8282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97170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55584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2642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28BD0-F0CE-4A8E-6E02-F13AA70BE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D7D86-534F-4857-8087-681056D738D0}" type="datetimeFigureOut">
              <a:rPr lang="et-EE"/>
              <a:pPr>
                <a:defRPr/>
              </a:pPr>
              <a:t>01.01.2024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121E7-6C3E-C7B7-C72C-D30D6C555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0B31E-CC34-41CC-3054-C6B7D8E7B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A5ADD3-030B-4E3A-BCA1-65E4D59ABF37}" type="slidenum">
              <a:rPr lang="et-EE" altLang="en-US"/>
              <a:pPr/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1140132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9CBBF-7ACB-29FC-7789-F2C7D39B2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A81B1-9624-4A2E-AC13-0990BDE15E40}" type="datetimeFigureOut">
              <a:rPr lang="et-EE"/>
              <a:pPr>
                <a:defRPr/>
              </a:pPr>
              <a:t>01.01.2024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8DF37-6CA8-61EF-B913-59AAA6EB9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0BFDA-801F-9B66-5944-59AE5320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043627-E10A-4EC9-8C92-4E7ABF145D1B}" type="slidenum">
              <a:rPr lang="et-EE" altLang="en-US"/>
              <a:pPr/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30864721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2801D-0233-D502-7B7F-97EB91B1E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903E2-09FF-4344-BC7A-CC48117836A7}" type="datetimeFigureOut">
              <a:rPr lang="et-EE"/>
              <a:pPr>
                <a:defRPr/>
              </a:pPr>
              <a:t>01.01.2024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37118-3FE9-A993-78EF-82ED0BDED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6FB86-83C0-B993-5F01-4FE3039D0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31A203-60E7-4C42-A970-9F4A8EDAF0BF}" type="slidenum">
              <a:rPr lang="et-EE" altLang="en-US"/>
              <a:pPr/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3916319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720000" y="367423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2241550" y="134875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E1CAD56-56CD-B027-1CBB-5AF6FBB88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F24B9-345F-4951-8C8E-AFC6BBA156F2}" type="datetimeFigureOut">
              <a:rPr lang="et-EE"/>
              <a:pPr>
                <a:defRPr/>
              </a:pPr>
              <a:t>01.01.2024</a:t>
            </a:fld>
            <a:endParaRPr lang="et-E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215C0EB-39A3-D0EA-9A64-112EAB7C4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A33C27A-EE09-3987-A362-E3BFC4387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758FA4-5F7F-4005-87ED-2483ACFCC109}" type="slidenum">
              <a:rPr lang="et-EE" altLang="en-US"/>
              <a:pPr/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4558243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0F7D731-1413-FD09-05AC-35A118C9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1EB05-3367-40A8-BD80-C55CF1A1EB15}" type="datetimeFigureOut">
              <a:rPr lang="et-EE"/>
              <a:pPr>
                <a:defRPr/>
              </a:pPr>
              <a:t>01.01.2024</a:t>
            </a:fld>
            <a:endParaRPr lang="et-E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0EBE56D-F474-3CD4-A231-0876F3B8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328ED21-D3C3-8CD0-2943-33118A795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E8430-91AA-4D31-A373-B9776B3DB95D}" type="slidenum">
              <a:rPr lang="et-EE" altLang="en-US"/>
              <a:pPr/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40989598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8CF97C9-C239-5684-8858-95F7DA284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EA556-22FB-45D8-9738-CF5ED5FEAABB}" type="datetimeFigureOut">
              <a:rPr lang="et-EE"/>
              <a:pPr>
                <a:defRPr/>
              </a:pPr>
              <a:t>01.01.2024</a:t>
            </a:fld>
            <a:endParaRPr lang="et-E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68B73D1-D5BD-AB37-0BF7-6B7A4AE4F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996C1ED-94C0-3722-CAC6-DDCEDE625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A3637-C48F-4316-9365-CE76D0ACDD7F}" type="slidenum">
              <a:rPr lang="et-EE" altLang="en-US"/>
              <a:pPr/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33707625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CA62525-4C50-5960-4FF4-5990D556A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EF6BA-D254-4672-A7A1-174B01A38EFB}" type="datetimeFigureOut">
              <a:rPr lang="et-EE"/>
              <a:pPr>
                <a:defRPr/>
              </a:pPr>
              <a:t>01.01.2024</a:t>
            </a:fld>
            <a:endParaRPr lang="et-EE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82D99E7-A1C8-D879-0A9A-BA6C22E2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505084E-A8A9-8341-6E83-A51154E1D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1BD651-0EDA-4B25-945E-20C37008BEDF}" type="slidenum">
              <a:rPr lang="et-EE" altLang="en-US"/>
              <a:pPr/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28238994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A361017-424E-A507-2673-83516229C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F8F06-03D6-41BB-AA1D-15235A4DD077}" type="datetimeFigureOut">
              <a:rPr lang="et-EE"/>
              <a:pPr>
                <a:defRPr/>
              </a:pPr>
              <a:t>01.01.2024</a:t>
            </a:fld>
            <a:endParaRPr lang="et-E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5306675-4727-CD45-0903-8ABCC897C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FFC576A-5C5A-22B1-574B-BCBA7DE2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5AE27C-7CFC-4EB8-B8D9-695FF92BED28}" type="slidenum">
              <a:rPr lang="et-EE" altLang="en-US"/>
              <a:pPr/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2447771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t-E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51B206F-4EB9-70F4-AB1F-410F5F73B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ACDE-2BD5-4C80-AC2D-721A142C972A}" type="datetimeFigureOut">
              <a:rPr lang="et-EE"/>
              <a:pPr>
                <a:defRPr/>
              </a:pPr>
              <a:t>01.01.2024</a:t>
            </a:fld>
            <a:endParaRPr lang="et-E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B999807-D31D-CC42-063C-160DBBFF6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A560C8-A44B-5379-929C-61D2C6390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72B03B-9435-4D47-BD86-7DEE1CDAAF59}" type="slidenum">
              <a:rPr lang="et-EE" altLang="en-US"/>
              <a:pPr/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41093605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29252-61F9-004E-7208-ABFFE8B39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09717-0913-44C0-8D87-B035F9155042}" type="datetimeFigureOut">
              <a:rPr lang="et-EE"/>
              <a:pPr>
                <a:defRPr/>
              </a:pPr>
              <a:t>01.01.2024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C618A-C12F-9CD9-E3CB-D3F10AC53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19A83-6C66-76BA-7D97-9085E288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7142B0-68C0-40BF-97F2-85AF8C75B487}" type="slidenum">
              <a:rPr lang="et-EE" altLang="en-US"/>
              <a:pPr/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17127925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5DB2B-5FF9-1393-FB33-FF547824E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48D46-96CE-4E3C-BE1A-DBE87CBDF24E}" type="datetimeFigureOut">
              <a:rPr lang="et-EE"/>
              <a:pPr>
                <a:defRPr/>
              </a:pPr>
              <a:t>01.01.2024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5D392-D40C-BCF7-A128-EA83E66B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E69BC-F574-C5B1-155E-58CFE76BE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91D3FC-31D4-4D7E-A6EA-78BCF4BCED3A}" type="slidenum">
              <a:rPr lang="et-EE" altLang="en-US"/>
              <a:pPr/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2426352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 SemiBold"/>
              <a:buNone/>
              <a:defRPr sz="3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 SemiBold"/>
              <a:buNone/>
              <a:defRPr sz="3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 SemiBold"/>
              <a:buNone/>
              <a:defRPr sz="3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 SemiBold"/>
              <a:buNone/>
              <a:defRPr sz="3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 SemiBold"/>
              <a:buNone/>
              <a:defRPr sz="3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 SemiBold"/>
              <a:buNone/>
              <a:defRPr sz="3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 SemiBold"/>
              <a:buNone/>
              <a:defRPr sz="3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 SemiBold"/>
              <a:buNone/>
              <a:defRPr sz="3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 SemiBold"/>
              <a:buNone/>
              <a:defRPr sz="3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0275" y="1152475"/>
            <a:ext cx="7723500" cy="3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2444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EA4335"/>
          </p15:clr>
        </p15:guide>
        <p15:guide id="2" orient="horz" pos="258">
          <p15:clr>
            <a:srgbClr val="EA4335"/>
          </p15:clr>
        </p15:guide>
        <p15:guide id="3" pos="5472">
          <p15:clr>
            <a:srgbClr val="EA4335"/>
          </p15:clr>
        </p15:guide>
        <p15:guide id="4" orient="horz" pos="2982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pos="4176">
          <p15:clr>
            <a:srgbClr val="EA4335"/>
          </p15:clr>
        </p15:guide>
        <p15:guide id="8" pos="1584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0275" y="1152475"/>
            <a:ext cx="7723500" cy="3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51537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65956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152475"/>
            <a:ext cx="8229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28026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2736E63-B257-064F-7AED-C4B4B483697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t-EE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1F7B595-32B3-5090-EBDA-E1BCFB1804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t-EE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05291-F48F-A8E8-2463-434B2F5C41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31CB25-700F-4AAF-B8EA-EA7EE64B46FD}" type="datetimeFigureOut">
              <a:rPr lang="et-EE"/>
              <a:pPr>
                <a:defRPr/>
              </a:pPr>
              <a:t>01.01.2024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C9D13-3E7C-B2FB-5044-39D4121215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D3375-36DD-0165-A3D1-CA8DA52645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1D1E7A21-24D0-42D0-822C-685A7CE67069}" type="slidenum">
              <a:rPr lang="et-EE" altLang="en-US"/>
              <a:pPr/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3124807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cvigil.eci.gov.in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cvigil.eci.gov.in/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chat.whatsapp.com/CITOXsTYASw5Omu1cD6lLX" TargetMode="Externa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>
            <a:spLocks noGrp="1"/>
          </p:cNvSpPr>
          <p:nvPr>
            <p:ph type="ctrTitle"/>
          </p:nvPr>
        </p:nvSpPr>
        <p:spPr>
          <a:xfrm>
            <a:off x="0" y="2521906"/>
            <a:ext cx="9055510" cy="24602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5400" dirty="0"/>
            </a:br>
            <a:r>
              <a:rPr lang="en-US" sz="4400" dirty="0"/>
              <a:t>Election </a:t>
            </a:r>
            <a:r>
              <a:rPr lang="en-US" sz="4400" u="sng" dirty="0">
                <a:solidFill>
                  <a:srgbClr val="7030A0"/>
                </a:solidFill>
              </a:rPr>
              <a:t>Seizure</a:t>
            </a:r>
            <a:r>
              <a:rPr lang="en-US" sz="4400" dirty="0"/>
              <a:t> Management System </a:t>
            </a:r>
            <a:br>
              <a:rPr lang="en-US" sz="4400" dirty="0"/>
            </a:b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7" name="Picture 6" descr="A blue circle with yellow text and a lock&#10;&#10;Description automatically generated">
            <a:extLst>
              <a:ext uri="{FF2B5EF4-FFF2-40B4-BE49-F238E27FC236}">
                <a16:creationId xmlns:a16="http://schemas.microsoft.com/office/drawing/2014/main" id="{2B04850A-C975-0F35-0AF5-58244F8E2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729" y="65503"/>
            <a:ext cx="3012052" cy="30120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54D75A-B540-1B8F-49D1-78FAE35E3E3D}"/>
              </a:ext>
            </a:extLst>
          </p:cNvPr>
          <p:cNvSpPr txBox="1"/>
          <p:nvPr/>
        </p:nvSpPr>
        <p:spPr>
          <a:xfrm>
            <a:off x="6709995" y="4313903"/>
            <a:ext cx="21852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Presented by </a:t>
            </a:r>
          </a:p>
          <a:p>
            <a:pPr algn="r"/>
            <a:r>
              <a:rPr lang="en-US" b="1" dirty="0">
                <a:solidFill>
                  <a:srgbClr val="7030A0"/>
                </a:solidFill>
              </a:rPr>
              <a:t>Santosh Pathariya</a:t>
            </a:r>
            <a:br>
              <a:rPr lang="en-US" dirty="0"/>
            </a:br>
            <a:r>
              <a:rPr lang="en-US" dirty="0"/>
              <a:t>Head of Technology, ECI</a:t>
            </a:r>
          </a:p>
        </p:txBody>
      </p:sp>
    </p:spTree>
    <p:extLst>
      <p:ext uri="{BB962C8B-B14F-4D97-AF65-F5344CB8AC3E}">
        <p14:creationId xmlns:p14="http://schemas.microsoft.com/office/powerpoint/2010/main" val="2255406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395">
            <a:extLst>
              <a:ext uri="{FF2B5EF4-FFF2-40B4-BE49-F238E27FC236}">
                <a16:creationId xmlns:a16="http://schemas.microsoft.com/office/drawing/2014/main" id="{8FDC0B75-18F6-6B5B-C0DD-40F48901E740}"/>
              </a:ext>
            </a:extLst>
          </p:cNvPr>
          <p:cNvSpPr>
            <a:spLocks/>
          </p:cNvSpPr>
          <p:nvPr/>
        </p:nvSpPr>
        <p:spPr bwMode="auto">
          <a:xfrm>
            <a:off x="1609415" y="4284329"/>
            <a:ext cx="6288345" cy="589360"/>
          </a:xfrm>
          <a:custGeom>
            <a:avLst/>
            <a:gdLst>
              <a:gd name="T0" fmla="*/ 5208588 w 3480"/>
              <a:gd name="T1" fmla="*/ 785813 h 495"/>
              <a:gd name="T2" fmla="*/ 0 w 3480"/>
              <a:gd name="T3" fmla="*/ 785813 h 495"/>
              <a:gd name="T4" fmla="*/ 0 w 3480"/>
              <a:gd name="T5" fmla="*/ 0 h 495"/>
              <a:gd name="T6" fmla="*/ 5208588 w 3480"/>
              <a:gd name="T7" fmla="*/ 0 h 495"/>
              <a:gd name="T8" fmla="*/ 5524500 w 3480"/>
              <a:gd name="T9" fmla="*/ 392113 h 495"/>
              <a:gd name="T10" fmla="*/ 5208588 w 3480"/>
              <a:gd name="T11" fmla="*/ 785813 h 4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80" h="495">
                <a:moveTo>
                  <a:pt x="3281" y="495"/>
                </a:moveTo>
                <a:lnTo>
                  <a:pt x="0" y="495"/>
                </a:lnTo>
                <a:lnTo>
                  <a:pt x="0" y="0"/>
                </a:lnTo>
                <a:lnTo>
                  <a:pt x="3281" y="0"/>
                </a:lnTo>
                <a:lnTo>
                  <a:pt x="3480" y="247"/>
                </a:lnTo>
                <a:lnTo>
                  <a:pt x="3281" y="495"/>
                </a:lnTo>
                <a:close/>
              </a:path>
            </a:pathLst>
          </a:custGeom>
          <a:solidFill>
            <a:srgbClr val="F292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1" name="Freeform 387">
            <a:extLst>
              <a:ext uri="{FF2B5EF4-FFF2-40B4-BE49-F238E27FC236}">
                <a16:creationId xmlns:a16="http://schemas.microsoft.com/office/drawing/2014/main" id="{AE1B03CF-516D-CC76-632D-BC08BBB5DCCC}"/>
              </a:ext>
            </a:extLst>
          </p:cNvPr>
          <p:cNvSpPr>
            <a:spLocks/>
          </p:cNvSpPr>
          <p:nvPr/>
        </p:nvSpPr>
        <p:spPr bwMode="auto">
          <a:xfrm>
            <a:off x="1609415" y="3508041"/>
            <a:ext cx="6288345" cy="590550"/>
          </a:xfrm>
          <a:custGeom>
            <a:avLst/>
            <a:gdLst>
              <a:gd name="T0" fmla="*/ 5524500 w 3480"/>
              <a:gd name="T1" fmla="*/ 787400 h 496"/>
              <a:gd name="T2" fmla="*/ 0 w 3480"/>
              <a:gd name="T3" fmla="*/ 787400 h 496"/>
              <a:gd name="T4" fmla="*/ 0 w 3480"/>
              <a:gd name="T5" fmla="*/ 0 h 496"/>
              <a:gd name="T6" fmla="*/ 5524500 w 3480"/>
              <a:gd name="T7" fmla="*/ 0 h 496"/>
              <a:gd name="T8" fmla="*/ 5343525 w 3480"/>
              <a:gd name="T9" fmla="*/ 168275 h 496"/>
              <a:gd name="T10" fmla="*/ 5524500 w 3480"/>
              <a:gd name="T11" fmla="*/ 393700 h 496"/>
              <a:gd name="T12" fmla="*/ 5359400 w 3480"/>
              <a:gd name="T13" fmla="*/ 600075 h 496"/>
              <a:gd name="T14" fmla="*/ 5524500 w 3480"/>
              <a:gd name="T15" fmla="*/ 787400 h 4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480" h="496">
                <a:moveTo>
                  <a:pt x="3480" y="496"/>
                </a:moveTo>
                <a:lnTo>
                  <a:pt x="0" y="496"/>
                </a:lnTo>
                <a:lnTo>
                  <a:pt x="0" y="0"/>
                </a:lnTo>
                <a:lnTo>
                  <a:pt x="3480" y="0"/>
                </a:lnTo>
                <a:lnTo>
                  <a:pt x="3366" y="106"/>
                </a:lnTo>
                <a:lnTo>
                  <a:pt x="3480" y="248"/>
                </a:lnTo>
                <a:lnTo>
                  <a:pt x="3376" y="378"/>
                </a:lnTo>
                <a:lnTo>
                  <a:pt x="3480" y="496"/>
                </a:lnTo>
                <a:close/>
              </a:path>
            </a:pathLst>
          </a:custGeom>
          <a:solidFill>
            <a:srgbClr val="E0C1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2" name="Freeform 384">
            <a:extLst>
              <a:ext uri="{FF2B5EF4-FFF2-40B4-BE49-F238E27FC236}">
                <a16:creationId xmlns:a16="http://schemas.microsoft.com/office/drawing/2014/main" id="{E65C0FA3-BA1F-980D-C257-421AB1668149}"/>
              </a:ext>
            </a:extLst>
          </p:cNvPr>
          <p:cNvSpPr>
            <a:spLocks/>
          </p:cNvSpPr>
          <p:nvPr/>
        </p:nvSpPr>
        <p:spPr bwMode="auto">
          <a:xfrm>
            <a:off x="1609415" y="2716276"/>
            <a:ext cx="6288345" cy="625078"/>
          </a:xfrm>
          <a:custGeom>
            <a:avLst/>
            <a:gdLst>
              <a:gd name="T0" fmla="*/ 5209078 w 2995"/>
              <a:gd name="T1" fmla="*/ 809467 h 452"/>
              <a:gd name="T2" fmla="*/ 0 w 2995"/>
              <a:gd name="T3" fmla="*/ 809467 h 452"/>
              <a:gd name="T4" fmla="*/ 0 w 2995"/>
              <a:gd name="T5" fmla="*/ 23971 h 452"/>
              <a:gd name="T6" fmla="*/ 5209078 w 2995"/>
              <a:gd name="T7" fmla="*/ 23971 h 452"/>
              <a:gd name="T8" fmla="*/ 5524500 w 2995"/>
              <a:gd name="T9" fmla="*/ 416719 h 452"/>
              <a:gd name="T10" fmla="*/ 5209078 w 2995"/>
              <a:gd name="T11" fmla="*/ 809467 h 4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95" h="452">
                <a:moveTo>
                  <a:pt x="2824" y="439"/>
                </a:moveTo>
                <a:cubicBezTo>
                  <a:pt x="0" y="439"/>
                  <a:pt x="0" y="439"/>
                  <a:pt x="0" y="439"/>
                </a:cubicBezTo>
                <a:cubicBezTo>
                  <a:pt x="0" y="13"/>
                  <a:pt x="0" y="13"/>
                  <a:pt x="0" y="13"/>
                </a:cubicBezTo>
                <a:cubicBezTo>
                  <a:pt x="2824" y="13"/>
                  <a:pt x="2824" y="13"/>
                  <a:pt x="2824" y="13"/>
                </a:cubicBezTo>
                <a:cubicBezTo>
                  <a:pt x="2824" y="13"/>
                  <a:pt x="2995" y="0"/>
                  <a:pt x="2995" y="226"/>
                </a:cubicBezTo>
                <a:cubicBezTo>
                  <a:pt x="2995" y="452"/>
                  <a:pt x="2824" y="439"/>
                  <a:pt x="2824" y="439"/>
                </a:cubicBezTo>
                <a:close/>
              </a:path>
            </a:pathLst>
          </a:custGeom>
          <a:solidFill>
            <a:srgbClr val="B8DE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3" name="Freeform 381">
            <a:extLst>
              <a:ext uri="{FF2B5EF4-FFF2-40B4-BE49-F238E27FC236}">
                <a16:creationId xmlns:a16="http://schemas.microsoft.com/office/drawing/2014/main" id="{75975C56-1DEF-35A8-FA28-F00CFBD8CE38}"/>
              </a:ext>
            </a:extLst>
          </p:cNvPr>
          <p:cNvSpPr>
            <a:spLocks/>
          </p:cNvSpPr>
          <p:nvPr/>
        </p:nvSpPr>
        <p:spPr bwMode="auto">
          <a:xfrm>
            <a:off x="1609415" y="1959038"/>
            <a:ext cx="6288345" cy="589359"/>
          </a:xfrm>
          <a:custGeom>
            <a:avLst/>
            <a:gdLst>
              <a:gd name="T0" fmla="*/ 5524500 w 3480"/>
              <a:gd name="T1" fmla="*/ 785813 h 495"/>
              <a:gd name="T2" fmla="*/ 0 w 3480"/>
              <a:gd name="T3" fmla="*/ 785813 h 495"/>
              <a:gd name="T4" fmla="*/ 0 w 3480"/>
              <a:gd name="T5" fmla="*/ 0 h 495"/>
              <a:gd name="T6" fmla="*/ 5524500 w 3480"/>
              <a:gd name="T7" fmla="*/ 0 h 495"/>
              <a:gd name="T8" fmla="*/ 5210175 w 3480"/>
              <a:gd name="T9" fmla="*/ 392113 h 495"/>
              <a:gd name="T10" fmla="*/ 5524500 w 3480"/>
              <a:gd name="T11" fmla="*/ 785813 h 4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80" h="495">
                <a:moveTo>
                  <a:pt x="3480" y="495"/>
                </a:moveTo>
                <a:lnTo>
                  <a:pt x="0" y="495"/>
                </a:lnTo>
                <a:lnTo>
                  <a:pt x="0" y="0"/>
                </a:lnTo>
                <a:lnTo>
                  <a:pt x="3480" y="0"/>
                </a:lnTo>
                <a:lnTo>
                  <a:pt x="3282" y="247"/>
                </a:lnTo>
                <a:lnTo>
                  <a:pt x="3480" y="495"/>
                </a:lnTo>
                <a:close/>
              </a:path>
            </a:pathLst>
          </a:custGeom>
          <a:solidFill>
            <a:srgbClr val="3EC6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4" name="Freeform 378">
            <a:extLst>
              <a:ext uri="{FF2B5EF4-FFF2-40B4-BE49-F238E27FC236}">
                <a16:creationId xmlns:a16="http://schemas.microsoft.com/office/drawing/2014/main" id="{6E9DDAC9-5CE7-77D1-1D2B-D31764F1EEAD}"/>
              </a:ext>
            </a:extLst>
          </p:cNvPr>
          <p:cNvSpPr>
            <a:spLocks/>
          </p:cNvSpPr>
          <p:nvPr/>
        </p:nvSpPr>
        <p:spPr bwMode="auto">
          <a:xfrm>
            <a:off x="1609415" y="1182751"/>
            <a:ext cx="6288345" cy="590550"/>
          </a:xfrm>
          <a:custGeom>
            <a:avLst/>
            <a:gdLst>
              <a:gd name="T0" fmla="*/ 5208588 w 3480"/>
              <a:gd name="T1" fmla="*/ 787400 h 496"/>
              <a:gd name="T2" fmla="*/ 0 w 3480"/>
              <a:gd name="T3" fmla="*/ 787400 h 496"/>
              <a:gd name="T4" fmla="*/ 0 w 3480"/>
              <a:gd name="T5" fmla="*/ 0 h 496"/>
              <a:gd name="T6" fmla="*/ 5208588 w 3480"/>
              <a:gd name="T7" fmla="*/ 0 h 496"/>
              <a:gd name="T8" fmla="*/ 5524500 w 3480"/>
              <a:gd name="T9" fmla="*/ 395288 h 496"/>
              <a:gd name="T10" fmla="*/ 5208588 w 3480"/>
              <a:gd name="T11" fmla="*/ 787400 h 4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80" h="496">
                <a:moveTo>
                  <a:pt x="3281" y="496"/>
                </a:moveTo>
                <a:lnTo>
                  <a:pt x="0" y="496"/>
                </a:lnTo>
                <a:lnTo>
                  <a:pt x="0" y="0"/>
                </a:lnTo>
                <a:lnTo>
                  <a:pt x="3281" y="0"/>
                </a:lnTo>
                <a:lnTo>
                  <a:pt x="3480" y="249"/>
                </a:lnTo>
                <a:lnTo>
                  <a:pt x="3281" y="496"/>
                </a:lnTo>
                <a:close/>
              </a:path>
            </a:pathLst>
          </a:custGeom>
          <a:solidFill>
            <a:srgbClr val="2752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6" name="TextBox 2387">
            <a:extLst>
              <a:ext uri="{FF2B5EF4-FFF2-40B4-BE49-F238E27FC236}">
                <a16:creationId xmlns:a16="http://schemas.microsoft.com/office/drawing/2014/main" id="{A60A5720-4C8A-95A9-3535-690210F3E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497" y="1238402"/>
            <a:ext cx="4052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t-EE" altLang="en-US" sz="2400" b="1" kern="1200" dirty="0">
                <a:solidFill>
                  <a:prstClr val="white"/>
                </a:solidFill>
                <a:ea typeface="+mn-ea"/>
              </a:rPr>
              <a:t>Department of Post</a:t>
            </a:r>
          </a:p>
        </p:txBody>
      </p:sp>
      <p:sp>
        <p:nvSpPr>
          <p:cNvPr id="2057" name="TextBox 373">
            <a:extLst>
              <a:ext uri="{FF2B5EF4-FFF2-40B4-BE49-F238E27FC236}">
                <a16:creationId xmlns:a16="http://schemas.microsoft.com/office/drawing/2014/main" id="{7A8C051D-6C87-25CC-9B8A-6AE410565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498" y="2035833"/>
            <a:ext cx="4766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t-EE" altLang="en-US" sz="2400" b="1" kern="1200" dirty="0">
                <a:solidFill>
                  <a:prstClr val="white"/>
                </a:solidFill>
                <a:ea typeface="+mn-ea"/>
              </a:rPr>
              <a:t>Forest Department</a:t>
            </a:r>
          </a:p>
        </p:txBody>
      </p:sp>
      <p:sp>
        <p:nvSpPr>
          <p:cNvPr id="2058" name="TextBox 374">
            <a:extLst>
              <a:ext uri="{FF2B5EF4-FFF2-40B4-BE49-F238E27FC236}">
                <a16:creationId xmlns:a16="http://schemas.microsoft.com/office/drawing/2014/main" id="{F0F10F3E-0412-6088-99D0-F6C42D602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497" y="2824622"/>
            <a:ext cx="49288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t-EE" altLang="en-US" sz="2400" b="1" kern="1200" dirty="0">
                <a:solidFill>
                  <a:prstClr val="white"/>
                </a:solidFill>
                <a:ea typeface="+mn-ea"/>
              </a:rPr>
              <a:t>Airport Authority of India</a:t>
            </a:r>
          </a:p>
        </p:txBody>
      </p:sp>
      <p:sp>
        <p:nvSpPr>
          <p:cNvPr id="2059" name="TextBox 375">
            <a:extLst>
              <a:ext uri="{FF2B5EF4-FFF2-40B4-BE49-F238E27FC236}">
                <a16:creationId xmlns:a16="http://schemas.microsoft.com/office/drawing/2014/main" id="{A36F617F-C641-0CE3-C28B-E1E5CACCE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497" y="3604827"/>
            <a:ext cx="46855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kern="1200" dirty="0">
                <a:solidFill>
                  <a:prstClr val="white"/>
                </a:solidFill>
                <a:ea typeface="+mn-ea"/>
              </a:rPr>
              <a:t>State Civil Aviation Department</a:t>
            </a:r>
            <a:endParaRPr lang="et-EE" altLang="en-US" sz="2400" b="1" kern="1200" dirty="0">
              <a:solidFill>
                <a:prstClr val="white"/>
              </a:solidFill>
              <a:ea typeface="+mn-ea"/>
            </a:endParaRPr>
          </a:p>
        </p:txBody>
      </p:sp>
      <p:sp>
        <p:nvSpPr>
          <p:cNvPr id="2060" name="TextBox 376">
            <a:extLst>
              <a:ext uri="{FF2B5EF4-FFF2-40B4-BE49-F238E27FC236}">
                <a16:creationId xmlns:a16="http://schemas.microsoft.com/office/drawing/2014/main" id="{EE703F3E-97CB-8304-DA9B-D80D19E39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497" y="4321266"/>
            <a:ext cx="61972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kern="1200" dirty="0">
                <a:solidFill>
                  <a:prstClr val="white"/>
                </a:solidFill>
                <a:ea typeface="+mn-ea"/>
              </a:rPr>
              <a:t>Bureau of Civil Aviation Security</a:t>
            </a:r>
            <a:endParaRPr lang="et-EE" altLang="en-US" sz="2400" b="1" kern="1200" dirty="0">
              <a:solidFill>
                <a:prstClr val="white"/>
              </a:solidFill>
              <a:ea typeface="+mn-ea"/>
            </a:endParaRPr>
          </a:p>
        </p:txBody>
      </p:sp>
      <p:sp>
        <p:nvSpPr>
          <p:cNvPr id="2061" name="Freeform 376">
            <a:extLst>
              <a:ext uri="{FF2B5EF4-FFF2-40B4-BE49-F238E27FC236}">
                <a16:creationId xmlns:a16="http://schemas.microsoft.com/office/drawing/2014/main" id="{38DE81D0-E554-CE98-9424-F56B463F89BF}"/>
              </a:ext>
            </a:extLst>
          </p:cNvPr>
          <p:cNvSpPr>
            <a:spLocks/>
          </p:cNvSpPr>
          <p:nvPr/>
        </p:nvSpPr>
        <p:spPr bwMode="auto">
          <a:xfrm>
            <a:off x="728353" y="989869"/>
            <a:ext cx="651272" cy="651272"/>
          </a:xfrm>
          <a:custGeom>
            <a:avLst/>
            <a:gdLst>
              <a:gd name="T0" fmla="*/ 868363 w 471"/>
              <a:gd name="T1" fmla="*/ 868363 h 471"/>
              <a:gd name="T2" fmla="*/ 77434 w 471"/>
              <a:gd name="T3" fmla="*/ 868363 h 471"/>
              <a:gd name="T4" fmla="*/ 0 w 471"/>
              <a:gd name="T5" fmla="*/ 790929 h 471"/>
              <a:gd name="T6" fmla="*/ 0 w 471"/>
              <a:gd name="T7" fmla="*/ 77434 h 471"/>
              <a:gd name="T8" fmla="*/ 77434 w 471"/>
              <a:gd name="T9" fmla="*/ 0 h 471"/>
              <a:gd name="T10" fmla="*/ 868363 w 471"/>
              <a:gd name="T11" fmla="*/ 0 h 471"/>
              <a:gd name="T12" fmla="*/ 868363 w 471"/>
              <a:gd name="T13" fmla="*/ 868363 h 4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1" h="471">
                <a:moveTo>
                  <a:pt x="471" y="471"/>
                </a:moveTo>
                <a:cubicBezTo>
                  <a:pt x="42" y="471"/>
                  <a:pt x="42" y="471"/>
                  <a:pt x="42" y="471"/>
                </a:cubicBezTo>
                <a:cubicBezTo>
                  <a:pt x="19" y="471"/>
                  <a:pt x="0" y="453"/>
                  <a:pt x="0" y="429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8"/>
                  <a:pt x="19" y="0"/>
                  <a:pt x="42" y="0"/>
                </a:cubicBezTo>
                <a:cubicBezTo>
                  <a:pt x="471" y="0"/>
                  <a:pt x="471" y="0"/>
                  <a:pt x="471" y="0"/>
                </a:cubicBezTo>
                <a:lnTo>
                  <a:pt x="471" y="471"/>
                </a:lnTo>
                <a:close/>
              </a:path>
            </a:pathLst>
          </a:custGeom>
          <a:solidFill>
            <a:srgbClr val="2752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3" name="Freeform 379">
            <a:extLst>
              <a:ext uri="{FF2B5EF4-FFF2-40B4-BE49-F238E27FC236}">
                <a16:creationId xmlns:a16="http://schemas.microsoft.com/office/drawing/2014/main" id="{722D8808-7FA7-C1FB-82D7-2E61F3534EFD}"/>
              </a:ext>
            </a:extLst>
          </p:cNvPr>
          <p:cNvSpPr>
            <a:spLocks/>
          </p:cNvSpPr>
          <p:nvPr/>
        </p:nvSpPr>
        <p:spPr bwMode="auto">
          <a:xfrm>
            <a:off x="728353" y="1844738"/>
            <a:ext cx="651272" cy="653653"/>
          </a:xfrm>
          <a:custGeom>
            <a:avLst/>
            <a:gdLst>
              <a:gd name="T0" fmla="*/ 868363 w 471"/>
              <a:gd name="T1" fmla="*/ 871538 h 472"/>
              <a:gd name="T2" fmla="*/ 77434 w 471"/>
              <a:gd name="T3" fmla="*/ 871538 h 472"/>
              <a:gd name="T4" fmla="*/ 0 w 471"/>
              <a:gd name="T5" fmla="*/ 793986 h 472"/>
              <a:gd name="T6" fmla="*/ 0 w 471"/>
              <a:gd name="T7" fmla="*/ 77552 h 472"/>
              <a:gd name="T8" fmla="*/ 77434 w 471"/>
              <a:gd name="T9" fmla="*/ 0 h 472"/>
              <a:gd name="T10" fmla="*/ 868363 w 471"/>
              <a:gd name="T11" fmla="*/ 0 h 472"/>
              <a:gd name="T12" fmla="*/ 868363 w 471"/>
              <a:gd name="T13" fmla="*/ 871538 h 4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1" h="472">
                <a:moveTo>
                  <a:pt x="471" y="472"/>
                </a:moveTo>
                <a:cubicBezTo>
                  <a:pt x="42" y="472"/>
                  <a:pt x="42" y="472"/>
                  <a:pt x="42" y="472"/>
                </a:cubicBezTo>
                <a:cubicBezTo>
                  <a:pt x="19" y="472"/>
                  <a:pt x="0" y="453"/>
                  <a:pt x="0" y="430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19" y="0"/>
                  <a:pt x="42" y="0"/>
                </a:cubicBezTo>
                <a:cubicBezTo>
                  <a:pt x="471" y="0"/>
                  <a:pt x="471" y="0"/>
                  <a:pt x="471" y="0"/>
                </a:cubicBezTo>
                <a:lnTo>
                  <a:pt x="471" y="472"/>
                </a:lnTo>
                <a:close/>
              </a:path>
            </a:pathLst>
          </a:custGeom>
          <a:solidFill>
            <a:srgbClr val="3EC6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5" name="Freeform 382">
            <a:extLst>
              <a:ext uri="{FF2B5EF4-FFF2-40B4-BE49-F238E27FC236}">
                <a16:creationId xmlns:a16="http://schemas.microsoft.com/office/drawing/2014/main" id="{51CA0E72-B584-E8A1-D1C6-B04B09EE8CA0}"/>
              </a:ext>
            </a:extLst>
          </p:cNvPr>
          <p:cNvSpPr>
            <a:spLocks/>
          </p:cNvSpPr>
          <p:nvPr/>
        </p:nvSpPr>
        <p:spPr bwMode="auto">
          <a:xfrm>
            <a:off x="728353" y="2701988"/>
            <a:ext cx="651272" cy="652463"/>
          </a:xfrm>
          <a:custGeom>
            <a:avLst/>
            <a:gdLst>
              <a:gd name="T0" fmla="*/ 868363 w 471"/>
              <a:gd name="T1" fmla="*/ 869950 h 472"/>
              <a:gd name="T2" fmla="*/ 77434 w 471"/>
              <a:gd name="T3" fmla="*/ 869950 h 472"/>
              <a:gd name="T4" fmla="*/ 0 w 471"/>
              <a:gd name="T5" fmla="*/ 792539 h 472"/>
              <a:gd name="T6" fmla="*/ 0 w 471"/>
              <a:gd name="T7" fmla="*/ 77411 h 472"/>
              <a:gd name="T8" fmla="*/ 77434 w 471"/>
              <a:gd name="T9" fmla="*/ 0 h 472"/>
              <a:gd name="T10" fmla="*/ 868363 w 471"/>
              <a:gd name="T11" fmla="*/ 0 h 472"/>
              <a:gd name="T12" fmla="*/ 868363 w 471"/>
              <a:gd name="T13" fmla="*/ 869950 h 4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1" h="472">
                <a:moveTo>
                  <a:pt x="471" y="472"/>
                </a:moveTo>
                <a:cubicBezTo>
                  <a:pt x="42" y="472"/>
                  <a:pt x="42" y="472"/>
                  <a:pt x="42" y="472"/>
                </a:cubicBezTo>
                <a:cubicBezTo>
                  <a:pt x="19" y="472"/>
                  <a:pt x="0" y="453"/>
                  <a:pt x="0" y="430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19" y="0"/>
                  <a:pt x="42" y="0"/>
                </a:cubicBezTo>
                <a:cubicBezTo>
                  <a:pt x="471" y="0"/>
                  <a:pt x="471" y="0"/>
                  <a:pt x="471" y="0"/>
                </a:cubicBezTo>
                <a:lnTo>
                  <a:pt x="471" y="472"/>
                </a:lnTo>
                <a:close/>
              </a:path>
            </a:pathLst>
          </a:custGeom>
          <a:solidFill>
            <a:srgbClr val="B8DE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7" name="Freeform 385">
            <a:extLst>
              <a:ext uri="{FF2B5EF4-FFF2-40B4-BE49-F238E27FC236}">
                <a16:creationId xmlns:a16="http://schemas.microsoft.com/office/drawing/2014/main" id="{6F087585-90BC-076C-8467-E2761274ABA5}"/>
              </a:ext>
            </a:extLst>
          </p:cNvPr>
          <p:cNvSpPr>
            <a:spLocks/>
          </p:cNvSpPr>
          <p:nvPr/>
        </p:nvSpPr>
        <p:spPr bwMode="auto">
          <a:xfrm>
            <a:off x="728353" y="3559238"/>
            <a:ext cx="651272" cy="652463"/>
          </a:xfrm>
          <a:custGeom>
            <a:avLst/>
            <a:gdLst>
              <a:gd name="T0" fmla="*/ 868363 w 471"/>
              <a:gd name="T1" fmla="*/ 869950 h 472"/>
              <a:gd name="T2" fmla="*/ 77434 w 471"/>
              <a:gd name="T3" fmla="*/ 869950 h 472"/>
              <a:gd name="T4" fmla="*/ 0 w 471"/>
              <a:gd name="T5" fmla="*/ 792539 h 472"/>
              <a:gd name="T6" fmla="*/ 0 w 471"/>
              <a:gd name="T7" fmla="*/ 77411 h 472"/>
              <a:gd name="T8" fmla="*/ 77434 w 471"/>
              <a:gd name="T9" fmla="*/ 0 h 472"/>
              <a:gd name="T10" fmla="*/ 868363 w 471"/>
              <a:gd name="T11" fmla="*/ 0 h 472"/>
              <a:gd name="T12" fmla="*/ 868363 w 471"/>
              <a:gd name="T13" fmla="*/ 869950 h 4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1" h="472">
                <a:moveTo>
                  <a:pt x="471" y="472"/>
                </a:moveTo>
                <a:cubicBezTo>
                  <a:pt x="42" y="472"/>
                  <a:pt x="42" y="472"/>
                  <a:pt x="42" y="472"/>
                </a:cubicBezTo>
                <a:cubicBezTo>
                  <a:pt x="19" y="472"/>
                  <a:pt x="0" y="453"/>
                  <a:pt x="0" y="430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19" y="0"/>
                  <a:pt x="42" y="0"/>
                </a:cubicBezTo>
                <a:cubicBezTo>
                  <a:pt x="471" y="0"/>
                  <a:pt x="471" y="0"/>
                  <a:pt x="471" y="0"/>
                </a:cubicBezTo>
                <a:lnTo>
                  <a:pt x="471" y="472"/>
                </a:lnTo>
                <a:close/>
              </a:path>
            </a:pathLst>
          </a:custGeom>
          <a:solidFill>
            <a:srgbClr val="E0C1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9" name="Freeform 388">
            <a:extLst>
              <a:ext uri="{FF2B5EF4-FFF2-40B4-BE49-F238E27FC236}">
                <a16:creationId xmlns:a16="http://schemas.microsoft.com/office/drawing/2014/main" id="{A45576BF-6DB6-DE30-25E0-11979E02EFF8}"/>
              </a:ext>
            </a:extLst>
          </p:cNvPr>
          <p:cNvSpPr>
            <a:spLocks/>
          </p:cNvSpPr>
          <p:nvPr/>
        </p:nvSpPr>
        <p:spPr bwMode="auto">
          <a:xfrm>
            <a:off x="728353" y="4416488"/>
            <a:ext cx="651272" cy="651272"/>
          </a:xfrm>
          <a:custGeom>
            <a:avLst/>
            <a:gdLst>
              <a:gd name="T0" fmla="*/ 868363 w 471"/>
              <a:gd name="T1" fmla="*/ 868363 h 471"/>
              <a:gd name="T2" fmla="*/ 77434 w 471"/>
              <a:gd name="T3" fmla="*/ 868363 h 471"/>
              <a:gd name="T4" fmla="*/ 0 w 471"/>
              <a:gd name="T5" fmla="*/ 790929 h 471"/>
              <a:gd name="T6" fmla="*/ 0 w 471"/>
              <a:gd name="T7" fmla="*/ 77434 h 471"/>
              <a:gd name="T8" fmla="*/ 77434 w 471"/>
              <a:gd name="T9" fmla="*/ 0 h 471"/>
              <a:gd name="T10" fmla="*/ 868363 w 471"/>
              <a:gd name="T11" fmla="*/ 0 h 471"/>
              <a:gd name="T12" fmla="*/ 868363 w 471"/>
              <a:gd name="T13" fmla="*/ 868363 h 4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1" h="471">
                <a:moveTo>
                  <a:pt x="471" y="471"/>
                </a:moveTo>
                <a:cubicBezTo>
                  <a:pt x="42" y="471"/>
                  <a:pt x="42" y="471"/>
                  <a:pt x="42" y="471"/>
                </a:cubicBezTo>
                <a:cubicBezTo>
                  <a:pt x="19" y="471"/>
                  <a:pt x="0" y="453"/>
                  <a:pt x="0" y="429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8"/>
                  <a:pt x="19" y="0"/>
                  <a:pt x="42" y="0"/>
                </a:cubicBezTo>
                <a:cubicBezTo>
                  <a:pt x="471" y="0"/>
                  <a:pt x="471" y="0"/>
                  <a:pt x="471" y="0"/>
                </a:cubicBezTo>
                <a:lnTo>
                  <a:pt x="471" y="471"/>
                </a:lnTo>
                <a:close/>
              </a:path>
            </a:pathLst>
          </a:custGeom>
          <a:solidFill>
            <a:srgbClr val="F292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1" name="Freeform 390">
            <a:extLst>
              <a:ext uri="{FF2B5EF4-FFF2-40B4-BE49-F238E27FC236}">
                <a16:creationId xmlns:a16="http://schemas.microsoft.com/office/drawing/2014/main" id="{52C328A2-B0E3-9148-B00E-F1FDE2257A70}"/>
              </a:ext>
            </a:extLst>
          </p:cNvPr>
          <p:cNvSpPr>
            <a:spLocks/>
          </p:cNvSpPr>
          <p:nvPr/>
        </p:nvSpPr>
        <p:spPr bwMode="auto">
          <a:xfrm>
            <a:off x="1379625" y="989870"/>
            <a:ext cx="229790" cy="783431"/>
          </a:xfrm>
          <a:custGeom>
            <a:avLst/>
            <a:gdLst>
              <a:gd name="T0" fmla="*/ 306388 w 166"/>
              <a:gd name="T1" fmla="*/ 1044575 h 567"/>
              <a:gd name="T2" fmla="*/ 0 w 166"/>
              <a:gd name="T3" fmla="*/ 869558 h 567"/>
              <a:gd name="T4" fmla="*/ 0 w 166"/>
              <a:gd name="T5" fmla="*/ 0 h 567"/>
              <a:gd name="T6" fmla="*/ 306388 w 166"/>
              <a:gd name="T7" fmla="*/ 259762 h 567"/>
              <a:gd name="T8" fmla="*/ 306388 w 166"/>
              <a:gd name="T9" fmla="*/ 1044575 h 5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6" h="567">
                <a:moveTo>
                  <a:pt x="166" y="567"/>
                </a:moveTo>
                <a:cubicBezTo>
                  <a:pt x="111" y="535"/>
                  <a:pt x="56" y="504"/>
                  <a:pt x="0" y="472"/>
                </a:cubicBezTo>
                <a:cubicBezTo>
                  <a:pt x="0" y="314"/>
                  <a:pt x="0" y="157"/>
                  <a:pt x="0" y="0"/>
                </a:cubicBezTo>
                <a:cubicBezTo>
                  <a:pt x="56" y="47"/>
                  <a:pt x="111" y="94"/>
                  <a:pt x="166" y="141"/>
                </a:cubicBezTo>
                <a:cubicBezTo>
                  <a:pt x="166" y="283"/>
                  <a:pt x="166" y="425"/>
                  <a:pt x="166" y="567"/>
                </a:cubicBezTo>
                <a:close/>
              </a:path>
            </a:pathLst>
          </a:custGeom>
          <a:solidFill>
            <a:srgbClr val="1E40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2" name="Freeform 391">
            <a:extLst>
              <a:ext uri="{FF2B5EF4-FFF2-40B4-BE49-F238E27FC236}">
                <a16:creationId xmlns:a16="http://schemas.microsoft.com/office/drawing/2014/main" id="{74F5D8C1-E20B-BA7D-E1B4-385B0A5297C0}"/>
              </a:ext>
            </a:extLst>
          </p:cNvPr>
          <p:cNvSpPr>
            <a:spLocks/>
          </p:cNvSpPr>
          <p:nvPr/>
        </p:nvSpPr>
        <p:spPr bwMode="auto">
          <a:xfrm>
            <a:off x="1379625" y="1847120"/>
            <a:ext cx="229790" cy="701278"/>
          </a:xfrm>
          <a:custGeom>
            <a:avLst/>
            <a:gdLst>
              <a:gd name="T0" fmla="*/ 306388 w 166"/>
              <a:gd name="T1" fmla="*/ 935038 h 508"/>
              <a:gd name="T2" fmla="*/ 0 w 166"/>
              <a:gd name="T3" fmla="*/ 866935 h 508"/>
              <a:gd name="T4" fmla="*/ 0 w 166"/>
              <a:gd name="T5" fmla="*/ 0 h 508"/>
              <a:gd name="T6" fmla="*/ 306388 w 166"/>
              <a:gd name="T7" fmla="*/ 149091 h 508"/>
              <a:gd name="T8" fmla="*/ 306388 w 166"/>
              <a:gd name="T9" fmla="*/ 935038 h 5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6" h="508">
                <a:moveTo>
                  <a:pt x="166" y="508"/>
                </a:moveTo>
                <a:cubicBezTo>
                  <a:pt x="111" y="496"/>
                  <a:pt x="56" y="483"/>
                  <a:pt x="0" y="471"/>
                </a:cubicBezTo>
                <a:cubicBezTo>
                  <a:pt x="0" y="314"/>
                  <a:pt x="0" y="157"/>
                  <a:pt x="0" y="0"/>
                </a:cubicBezTo>
                <a:cubicBezTo>
                  <a:pt x="56" y="27"/>
                  <a:pt x="111" y="54"/>
                  <a:pt x="166" y="81"/>
                </a:cubicBezTo>
                <a:cubicBezTo>
                  <a:pt x="166" y="223"/>
                  <a:pt x="166" y="366"/>
                  <a:pt x="166" y="508"/>
                </a:cubicBezTo>
                <a:close/>
              </a:path>
            </a:pathLst>
          </a:custGeom>
          <a:solidFill>
            <a:srgbClr val="35AA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3" name="Freeform 392">
            <a:extLst>
              <a:ext uri="{FF2B5EF4-FFF2-40B4-BE49-F238E27FC236}">
                <a16:creationId xmlns:a16="http://schemas.microsoft.com/office/drawing/2014/main" id="{251307AF-1913-4F20-F79A-63237BAA8CF3}"/>
              </a:ext>
            </a:extLst>
          </p:cNvPr>
          <p:cNvSpPr>
            <a:spLocks/>
          </p:cNvSpPr>
          <p:nvPr/>
        </p:nvSpPr>
        <p:spPr bwMode="auto">
          <a:xfrm>
            <a:off x="1379625" y="2701988"/>
            <a:ext cx="229790" cy="652463"/>
          </a:xfrm>
          <a:custGeom>
            <a:avLst/>
            <a:gdLst>
              <a:gd name="T0" fmla="*/ 306388 w 166"/>
              <a:gd name="T1" fmla="*/ 827558 h 472"/>
              <a:gd name="T2" fmla="*/ 0 w 166"/>
              <a:gd name="T3" fmla="*/ 869950 h 472"/>
              <a:gd name="T4" fmla="*/ 0 w 166"/>
              <a:gd name="T5" fmla="*/ 0 h 472"/>
              <a:gd name="T6" fmla="*/ 306388 w 166"/>
              <a:gd name="T7" fmla="*/ 42392 h 472"/>
              <a:gd name="T8" fmla="*/ 306388 w 166"/>
              <a:gd name="T9" fmla="*/ 827558 h 4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6" h="472">
                <a:moveTo>
                  <a:pt x="166" y="449"/>
                </a:moveTo>
                <a:cubicBezTo>
                  <a:pt x="111" y="457"/>
                  <a:pt x="56" y="464"/>
                  <a:pt x="0" y="472"/>
                </a:cubicBezTo>
                <a:cubicBezTo>
                  <a:pt x="0" y="315"/>
                  <a:pt x="0" y="157"/>
                  <a:pt x="0" y="0"/>
                </a:cubicBezTo>
                <a:cubicBezTo>
                  <a:pt x="56" y="8"/>
                  <a:pt x="111" y="15"/>
                  <a:pt x="166" y="23"/>
                </a:cubicBezTo>
                <a:cubicBezTo>
                  <a:pt x="166" y="165"/>
                  <a:pt x="166" y="307"/>
                  <a:pt x="166" y="449"/>
                </a:cubicBezTo>
                <a:close/>
              </a:path>
            </a:pathLst>
          </a:custGeom>
          <a:solidFill>
            <a:srgbClr val="A1C2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4" name="Freeform 393">
            <a:extLst>
              <a:ext uri="{FF2B5EF4-FFF2-40B4-BE49-F238E27FC236}">
                <a16:creationId xmlns:a16="http://schemas.microsoft.com/office/drawing/2014/main" id="{E87B6B4B-E06A-67E6-1048-7B5B3DC24A35}"/>
              </a:ext>
            </a:extLst>
          </p:cNvPr>
          <p:cNvSpPr>
            <a:spLocks/>
          </p:cNvSpPr>
          <p:nvPr/>
        </p:nvSpPr>
        <p:spPr bwMode="auto">
          <a:xfrm>
            <a:off x="1379625" y="3508041"/>
            <a:ext cx="229790" cy="702469"/>
          </a:xfrm>
          <a:custGeom>
            <a:avLst/>
            <a:gdLst>
              <a:gd name="T0" fmla="*/ 306388 w 166"/>
              <a:gd name="T1" fmla="*/ 787281 h 508"/>
              <a:gd name="T2" fmla="*/ 0 w 166"/>
              <a:gd name="T3" fmla="*/ 936625 h 508"/>
              <a:gd name="T4" fmla="*/ 0 w 166"/>
              <a:gd name="T5" fmla="*/ 68219 h 508"/>
              <a:gd name="T6" fmla="*/ 306388 w 166"/>
              <a:gd name="T7" fmla="*/ 0 h 508"/>
              <a:gd name="T8" fmla="*/ 306388 w 166"/>
              <a:gd name="T9" fmla="*/ 787281 h 5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6" h="508">
                <a:moveTo>
                  <a:pt x="166" y="427"/>
                </a:moveTo>
                <a:cubicBezTo>
                  <a:pt x="111" y="454"/>
                  <a:pt x="56" y="481"/>
                  <a:pt x="0" y="508"/>
                </a:cubicBezTo>
                <a:cubicBezTo>
                  <a:pt x="0" y="351"/>
                  <a:pt x="0" y="194"/>
                  <a:pt x="0" y="37"/>
                </a:cubicBezTo>
                <a:cubicBezTo>
                  <a:pt x="56" y="25"/>
                  <a:pt x="111" y="12"/>
                  <a:pt x="166" y="0"/>
                </a:cubicBezTo>
                <a:cubicBezTo>
                  <a:pt x="166" y="142"/>
                  <a:pt x="166" y="285"/>
                  <a:pt x="166" y="427"/>
                </a:cubicBezTo>
                <a:close/>
              </a:path>
            </a:pathLst>
          </a:custGeom>
          <a:solidFill>
            <a:srgbClr val="C4A9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5" name="Freeform 394">
            <a:extLst>
              <a:ext uri="{FF2B5EF4-FFF2-40B4-BE49-F238E27FC236}">
                <a16:creationId xmlns:a16="http://schemas.microsoft.com/office/drawing/2014/main" id="{3B6E314C-69A5-FD3A-9B4D-05628F6F108A}"/>
              </a:ext>
            </a:extLst>
          </p:cNvPr>
          <p:cNvSpPr>
            <a:spLocks/>
          </p:cNvSpPr>
          <p:nvPr/>
        </p:nvSpPr>
        <p:spPr bwMode="auto">
          <a:xfrm>
            <a:off x="1379625" y="4284329"/>
            <a:ext cx="229790" cy="783431"/>
          </a:xfrm>
          <a:custGeom>
            <a:avLst/>
            <a:gdLst>
              <a:gd name="T0" fmla="*/ 306388 w 166"/>
              <a:gd name="T1" fmla="*/ 786655 h 567"/>
              <a:gd name="T2" fmla="*/ 0 w 166"/>
              <a:gd name="T3" fmla="*/ 1044575 h 567"/>
              <a:gd name="T4" fmla="*/ 0 w 166"/>
              <a:gd name="T5" fmla="*/ 175017 h 567"/>
              <a:gd name="T6" fmla="*/ 306388 w 166"/>
              <a:gd name="T7" fmla="*/ 0 h 567"/>
              <a:gd name="T8" fmla="*/ 306388 w 166"/>
              <a:gd name="T9" fmla="*/ 786655 h 5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6" h="567">
                <a:moveTo>
                  <a:pt x="166" y="427"/>
                </a:moveTo>
                <a:cubicBezTo>
                  <a:pt x="111" y="473"/>
                  <a:pt x="56" y="520"/>
                  <a:pt x="0" y="567"/>
                </a:cubicBezTo>
                <a:cubicBezTo>
                  <a:pt x="0" y="410"/>
                  <a:pt x="0" y="253"/>
                  <a:pt x="0" y="95"/>
                </a:cubicBezTo>
                <a:cubicBezTo>
                  <a:pt x="56" y="63"/>
                  <a:pt x="111" y="32"/>
                  <a:pt x="166" y="0"/>
                </a:cubicBezTo>
                <a:cubicBezTo>
                  <a:pt x="166" y="142"/>
                  <a:pt x="166" y="284"/>
                  <a:pt x="166" y="427"/>
                </a:cubicBezTo>
                <a:close/>
              </a:path>
            </a:pathLst>
          </a:custGeom>
          <a:solidFill>
            <a:srgbClr val="D681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9" name="Freeform 399">
            <a:extLst>
              <a:ext uri="{FF2B5EF4-FFF2-40B4-BE49-F238E27FC236}">
                <a16:creationId xmlns:a16="http://schemas.microsoft.com/office/drawing/2014/main" id="{09B8ECEB-CC89-7383-989F-9E6B013D1ABE}"/>
              </a:ext>
            </a:extLst>
          </p:cNvPr>
          <p:cNvSpPr>
            <a:spLocks noEditPoints="1"/>
          </p:cNvSpPr>
          <p:nvPr/>
        </p:nvSpPr>
        <p:spPr bwMode="auto">
          <a:xfrm>
            <a:off x="1030772" y="2023332"/>
            <a:ext cx="46435" cy="170259"/>
          </a:xfrm>
          <a:custGeom>
            <a:avLst/>
            <a:gdLst>
              <a:gd name="T0" fmla="*/ 13133 w 33"/>
              <a:gd name="T1" fmla="*/ 227013 h 123"/>
              <a:gd name="T2" fmla="*/ 48780 w 33"/>
              <a:gd name="T3" fmla="*/ 227013 h 123"/>
              <a:gd name="T4" fmla="*/ 61913 w 33"/>
              <a:gd name="T5" fmla="*/ 212248 h 123"/>
              <a:gd name="T6" fmla="*/ 61913 w 33"/>
              <a:gd name="T7" fmla="*/ 12919 h 123"/>
              <a:gd name="T8" fmla="*/ 48780 w 33"/>
              <a:gd name="T9" fmla="*/ 0 h 123"/>
              <a:gd name="T10" fmla="*/ 13133 w 33"/>
              <a:gd name="T11" fmla="*/ 0 h 123"/>
              <a:gd name="T12" fmla="*/ 0 w 33"/>
              <a:gd name="T13" fmla="*/ 12919 h 123"/>
              <a:gd name="T14" fmla="*/ 0 w 33"/>
              <a:gd name="T15" fmla="*/ 212248 h 123"/>
              <a:gd name="T16" fmla="*/ 13133 w 33"/>
              <a:gd name="T17" fmla="*/ 227013 h 123"/>
              <a:gd name="T18" fmla="*/ 13133 w 33"/>
              <a:gd name="T19" fmla="*/ 227013 h 123"/>
              <a:gd name="T20" fmla="*/ 13133 w 33"/>
              <a:gd name="T21" fmla="*/ 227013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3" h="123">
                <a:moveTo>
                  <a:pt x="7" y="123"/>
                </a:moveTo>
                <a:cubicBezTo>
                  <a:pt x="26" y="123"/>
                  <a:pt x="26" y="123"/>
                  <a:pt x="26" y="123"/>
                </a:cubicBezTo>
                <a:cubicBezTo>
                  <a:pt x="30" y="123"/>
                  <a:pt x="33" y="119"/>
                  <a:pt x="33" y="115"/>
                </a:cubicBezTo>
                <a:cubicBezTo>
                  <a:pt x="33" y="7"/>
                  <a:pt x="33" y="7"/>
                  <a:pt x="33" y="7"/>
                </a:cubicBezTo>
                <a:cubicBezTo>
                  <a:pt x="33" y="3"/>
                  <a:pt x="30" y="0"/>
                  <a:pt x="26" y="0"/>
                </a:cubicBezTo>
                <a:cubicBezTo>
                  <a:pt x="7" y="0"/>
                  <a:pt x="7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19"/>
                  <a:pt x="3" y="123"/>
                  <a:pt x="7" y="123"/>
                </a:cubicBezTo>
                <a:close/>
                <a:moveTo>
                  <a:pt x="7" y="123"/>
                </a:moveTo>
                <a:cubicBezTo>
                  <a:pt x="7" y="123"/>
                  <a:pt x="7" y="123"/>
                  <a:pt x="7" y="123"/>
                </a:cubicBezTo>
              </a:path>
            </a:pathLst>
          </a:custGeom>
          <a:solidFill>
            <a:srgbClr val="3EC6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81" name="Freeform 401">
            <a:extLst>
              <a:ext uri="{FF2B5EF4-FFF2-40B4-BE49-F238E27FC236}">
                <a16:creationId xmlns:a16="http://schemas.microsoft.com/office/drawing/2014/main" id="{1315E365-961F-0F01-345D-4254F5258DBD}"/>
              </a:ext>
            </a:extLst>
          </p:cNvPr>
          <p:cNvSpPr>
            <a:spLocks noEditPoints="1"/>
          </p:cNvSpPr>
          <p:nvPr/>
        </p:nvSpPr>
        <p:spPr bwMode="auto">
          <a:xfrm>
            <a:off x="879563" y="1141079"/>
            <a:ext cx="207169" cy="208360"/>
          </a:xfrm>
          <a:custGeom>
            <a:avLst/>
            <a:gdLst>
              <a:gd name="T0" fmla="*/ 29464 w 150"/>
              <a:gd name="T1" fmla="*/ 170392 h 150"/>
              <a:gd name="T2" fmla="*/ 40513 w 150"/>
              <a:gd name="T3" fmla="*/ 194469 h 150"/>
              <a:gd name="T4" fmla="*/ 27623 w 150"/>
              <a:gd name="T5" fmla="*/ 209286 h 150"/>
              <a:gd name="T6" fmla="*/ 29464 w 150"/>
              <a:gd name="T7" fmla="*/ 225955 h 150"/>
              <a:gd name="T8" fmla="*/ 49721 w 150"/>
              <a:gd name="T9" fmla="*/ 248180 h 150"/>
              <a:gd name="T10" fmla="*/ 66294 w 150"/>
              <a:gd name="T11" fmla="*/ 248180 h 150"/>
              <a:gd name="T12" fmla="*/ 82868 w 150"/>
              <a:gd name="T13" fmla="*/ 237067 h 150"/>
              <a:gd name="T14" fmla="*/ 106807 w 150"/>
              <a:gd name="T15" fmla="*/ 246328 h 150"/>
              <a:gd name="T16" fmla="*/ 110490 w 150"/>
              <a:gd name="T17" fmla="*/ 266700 h 150"/>
              <a:gd name="T18" fmla="*/ 123381 w 150"/>
              <a:gd name="T19" fmla="*/ 277813 h 150"/>
              <a:gd name="T20" fmla="*/ 152845 w 150"/>
              <a:gd name="T21" fmla="*/ 277813 h 150"/>
              <a:gd name="T22" fmla="*/ 165735 w 150"/>
              <a:gd name="T23" fmla="*/ 266700 h 150"/>
              <a:gd name="T24" fmla="*/ 167577 w 150"/>
              <a:gd name="T25" fmla="*/ 248180 h 150"/>
              <a:gd name="T26" fmla="*/ 193358 w 150"/>
              <a:gd name="T27" fmla="*/ 237067 h 150"/>
              <a:gd name="T28" fmla="*/ 208090 w 150"/>
              <a:gd name="T29" fmla="*/ 248180 h 150"/>
              <a:gd name="T30" fmla="*/ 226505 w 150"/>
              <a:gd name="T31" fmla="*/ 248180 h 150"/>
              <a:gd name="T32" fmla="*/ 246761 w 150"/>
              <a:gd name="T33" fmla="*/ 225955 h 150"/>
              <a:gd name="T34" fmla="*/ 248603 w 150"/>
              <a:gd name="T35" fmla="*/ 209286 h 150"/>
              <a:gd name="T36" fmla="*/ 235712 w 150"/>
              <a:gd name="T37" fmla="*/ 194469 h 150"/>
              <a:gd name="T38" fmla="*/ 246761 w 150"/>
              <a:gd name="T39" fmla="*/ 168540 h 150"/>
              <a:gd name="T40" fmla="*/ 265176 w 150"/>
              <a:gd name="T41" fmla="*/ 166688 h 150"/>
              <a:gd name="T42" fmla="*/ 276225 w 150"/>
              <a:gd name="T43" fmla="*/ 153723 h 150"/>
              <a:gd name="T44" fmla="*/ 276225 w 150"/>
              <a:gd name="T45" fmla="*/ 124090 h 150"/>
              <a:gd name="T46" fmla="*/ 265176 w 150"/>
              <a:gd name="T47" fmla="*/ 111125 h 150"/>
              <a:gd name="T48" fmla="*/ 246761 w 150"/>
              <a:gd name="T49" fmla="*/ 109273 h 150"/>
              <a:gd name="T50" fmla="*/ 237554 w 150"/>
              <a:gd name="T51" fmla="*/ 83344 h 150"/>
              <a:gd name="T52" fmla="*/ 248603 w 150"/>
              <a:gd name="T53" fmla="*/ 68527 h 150"/>
              <a:gd name="T54" fmla="*/ 246761 w 150"/>
              <a:gd name="T55" fmla="*/ 51858 h 150"/>
              <a:gd name="T56" fmla="*/ 226505 w 150"/>
              <a:gd name="T57" fmla="*/ 31485 h 150"/>
              <a:gd name="T58" fmla="*/ 208090 w 150"/>
              <a:gd name="T59" fmla="*/ 29633 h 150"/>
              <a:gd name="T60" fmla="*/ 195199 w 150"/>
              <a:gd name="T61" fmla="*/ 40746 h 150"/>
              <a:gd name="T62" fmla="*/ 167577 w 150"/>
              <a:gd name="T63" fmla="*/ 27781 h 150"/>
              <a:gd name="T64" fmla="*/ 165735 w 150"/>
              <a:gd name="T65" fmla="*/ 11113 h 150"/>
              <a:gd name="T66" fmla="*/ 152845 w 150"/>
              <a:gd name="T67" fmla="*/ 0 h 150"/>
              <a:gd name="T68" fmla="*/ 123381 w 150"/>
              <a:gd name="T69" fmla="*/ 0 h 150"/>
              <a:gd name="T70" fmla="*/ 110490 w 150"/>
              <a:gd name="T71" fmla="*/ 11113 h 150"/>
              <a:gd name="T72" fmla="*/ 108649 w 150"/>
              <a:gd name="T73" fmla="*/ 27781 h 150"/>
              <a:gd name="T74" fmla="*/ 81026 w 150"/>
              <a:gd name="T75" fmla="*/ 40746 h 150"/>
              <a:gd name="T76" fmla="*/ 66294 w 150"/>
              <a:gd name="T77" fmla="*/ 29633 h 150"/>
              <a:gd name="T78" fmla="*/ 49721 w 150"/>
              <a:gd name="T79" fmla="*/ 31485 h 150"/>
              <a:gd name="T80" fmla="*/ 29464 w 150"/>
              <a:gd name="T81" fmla="*/ 51858 h 150"/>
              <a:gd name="T82" fmla="*/ 27623 w 150"/>
              <a:gd name="T83" fmla="*/ 68527 h 150"/>
              <a:gd name="T84" fmla="*/ 40513 w 150"/>
              <a:gd name="T85" fmla="*/ 83344 h 150"/>
              <a:gd name="T86" fmla="*/ 29464 w 150"/>
              <a:gd name="T87" fmla="*/ 109273 h 150"/>
              <a:gd name="T88" fmla="*/ 11049 w 150"/>
              <a:gd name="T89" fmla="*/ 112977 h 150"/>
              <a:gd name="T90" fmla="*/ 0 w 150"/>
              <a:gd name="T91" fmla="*/ 124090 h 150"/>
              <a:gd name="T92" fmla="*/ 0 w 150"/>
              <a:gd name="T93" fmla="*/ 155575 h 150"/>
              <a:gd name="T94" fmla="*/ 11049 w 150"/>
              <a:gd name="T95" fmla="*/ 166688 h 150"/>
              <a:gd name="T96" fmla="*/ 29464 w 150"/>
              <a:gd name="T97" fmla="*/ 170392 h 150"/>
              <a:gd name="T98" fmla="*/ 138113 w 150"/>
              <a:gd name="T99" fmla="*/ 88900 h 150"/>
              <a:gd name="T100" fmla="*/ 187833 w 150"/>
              <a:gd name="T101" fmla="*/ 138907 h 150"/>
              <a:gd name="T102" fmla="*/ 138113 w 150"/>
              <a:gd name="T103" fmla="*/ 187061 h 150"/>
              <a:gd name="T104" fmla="*/ 88392 w 150"/>
              <a:gd name="T105" fmla="*/ 138907 h 150"/>
              <a:gd name="T106" fmla="*/ 138113 w 150"/>
              <a:gd name="T107" fmla="*/ 88900 h 150"/>
              <a:gd name="T108" fmla="*/ 138113 w 150"/>
              <a:gd name="T109" fmla="*/ 88900 h 150"/>
              <a:gd name="T110" fmla="*/ 138113 w 150"/>
              <a:gd name="T111" fmla="*/ 88900 h 15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50" h="150">
                <a:moveTo>
                  <a:pt x="16" y="92"/>
                </a:moveTo>
                <a:cubicBezTo>
                  <a:pt x="18" y="96"/>
                  <a:pt x="20" y="101"/>
                  <a:pt x="22" y="105"/>
                </a:cubicBezTo>
                <a:cubicBezTo>
                  <a:pt x="15" y="113"/>
                  <a:pt x="15" y="113"/>
                  <a:pt x="15" y="113"/>
                </a:cubicBezTo>
                <a:cubicBezTo>
                  <a:pt x="13" y="116"/>
                  <a:pt x="13" y="120"/>
                  <a:pt x="16" y="122"/>
                </a:cubicBezTo>
                <a:cubicBezTo>
                  <a:pt x="27" y="134"/>
                  <a:pt x="27" y="134"/>
                  <a:pt x="27" y="134"/>
                </a:cubicBezTo>
                <a:cubicBezTo>
                  <a:pt x="30" y="136"/>
                  <a:pt x="34" y="136"/>
                  <a:pt x="36" y="134"/>
                </a:cubicBezTo>
                <a:cubicBezTo>
                  <a:pt x="45" y="128"/>
                  <a:pt x="45" y="128"/>
                  <a:pt x="45" y="128"/>
                </a:cubicBezTo>
                <a:cubicBezTo>
                  <a:pt x="49" y="130"/>
                  <a:pt x="54" y="132"/>
                  <a:pt x="58" y="133"/>
                </a:cubicBezTo>
                <a:cubicBezTo>
                  <a:pt x="60" y="144"/>
                  <a:pt x="60" y="144"/>
                  <a:pt x="60" y="144"/>
                </a:cubicBezTo>
                <a:cubicBezTo>
                  <a:pt x="60" y="148"/>
                  <a:pt x="63" y="150"/>
                  <a:pt x="67" y="150"/>
                </a:cubicBezTo>
                <a:cubicBezTo>
                  <a:pt x="83" y="150"/>
                  <a:pt x="83" y="150"/>
                  <a:pt x="83" y="150"/>
                </a:cubicBezTo>
                <a:cubicBezTo>
                  <a:pt x="86" y="150"/>
                  <a:pt x="89" y="148"/>
                  <a:pt x="90" y="144"/>
                </a:cubicBezTo>
                <a:cubicBezTo>
                  <a:pt x="91" y="134"/>
                  <a:pt x="91" y="134"/>
                  <a:pt x="91" y="134"/>
                </a:cubicBezTo>
                <a:cubicBezTo>
                  <a:pt x="96" y="132"/>
                  <a:pt x="101" y="131"/>
                  <a:pt x="105" y="128"/>
                </a:cubicBezTo>
                <a:cubicBezTo>
                  <a:pt x="113" y="134"/>
                  <a:pt x="113" y="134"/>
                  <a:pt x="113" y="134"/>
                </a:cubicBezTo>
                <a:cubicBezTo>
                  <a:pt x="116" y="136"/>
                  <a:pt x="120" y="136"/>
                  <a:pt x="123" y="134"/>
                </a:cubicBezTo>
                <a:cubicBezTo>
                  <a:pt x="134" y="122"/>
                  <a:pt x="134" y="122"/>
                  <a:pt x="134" y="122"/>
                </a:cubicBezTo>
                <a:cubicBezTo>
                  <a:pt x="137" y="120"/>
                  <a:pt x="137" y="116"/>
                  <a:pt x="135" y="113"/>
                </a:cubicBezTo>
                <a:cubicBezTo>
                  <a:pt x="128" y="105"/>
                  <a:pt x="128" y="105"/>
                  <a:pt x="128" y="105"/>
                </a:cubicBezTo>
                <a:cubicBezTo>
                  <a:pt x="131" y="101"/>
                  <a:pt x="133" y="96"/>
                  <a:pt x="134" y="91"/>
                </a:cubicBezTo>
                <a:cubicBezTo>
                  <a:pt x="144" y="90"/>
                  <a:pt x="144" y="90"/>
                  <a:pt x="144" y="90"/>
                </a:cubicBezTo>
                <a:cubicBezTo>
                  <a:pt x="147" y="89"/>
                  <a:pt x="150" y="86"/>
                  <a:pt x="150" y="83"/>
                </a:cubicBezTo>
                <a:cubicBezTo>
                  <a:pt x="150" y="67"/>
                  <a:pt x="150" y="67"/>
                  <a:pt x="150" y="67"/>
                </a:cubicBezTo>
                <a:cubicBezTo>
                  <a:pt x="150" y="63"/>
                  <a:pt x="147" y="60"/>
                  <a:pt x="144" y="60"/>
                </a:cubicBezTo>
                <a:cubicBezTo>
                  <a:pt x="134" y="59"/>
                  <a:pt x="134" y="59"/>
                  <a:pt x="134" y="59"/>
                </a:cubicBezTo>
                <a:cubicBezTo>
                  <a:pt x="133" y="54"/>
                  <a:pt x="131" y="49"/>
                  <a:pt x="129" y="45"/>
                </a:cubicBezTo>
                <a:cubicBezTo>
                  <a:pt x="135" y="37"/>
                  <a:pt x="135" y="37"/>
                  <a:pt x="135" y="37"/>
                </a:cubicBezTo>
                <a:cubicBezTo>
                  <a:pt x="137" y="34"/>
                  <a:pt x="136" y="30"/>
                  <a:pt x="134" y="28"/>
                </a:cubicBezTo>
                <a:cubicBezTo>
                  <a:pt x="123" y="17"/>
                  <a:pt x="123" y="17"/>
                  <a:pt x="123" y="17"/>
                </a:cubicBezTo>
                <a:cubicBezTo>
                  <a:pt x="120" y="14"/>
                  <a:pt x="116" y="14"/>
                  <a:pt x="113" y="16"/>
                </a:cubicBezTo>
                <a:cubicBezTo>
                  <a:pt x="106" y="22"/>
                  <a:pt x="106" y="22"/>
                  <a:pt x="106" y="22"/>
                </a:cubicBezTo>
                <a:cubicBezTo>
                  <a:pt x="102" y="19"/>
                  <a:pt x="97" y="17"/>
                  <a:pt x="91" y="15"/>
                </a:cubicBezTo>
                <a:cubicBezTo>
                  <a:pt x="90" y="6"/>
                  <a:pt x="90" y="6"/>
                  <a:pt x="90" y="6"/>
                </a:cubicBezTo>
                <a:cubicBezTo>
                  <a:pt x="90" y="3"/>
                  <a:pt x="87" y="0"/>
                  <a:pt x="83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4" y="0"/>
                  <a:pt x="61" y="3"/>
                  <a:pt x="60" y="6"/>
                </a:cubicBezTo>
                <a:cubicBezTo>
                  <a:pt x="59" y="15"/>
                  <a:pt x="59" y="15"/>
                  <a:pt x="59" y="15"/>
                </a:cubicBezTo>
                <a:cubicBezTo>
                  <a:pt x="54" y="17"/>
                  <a:pt x="49" y="19"/>
                  <a:pt x="44" y="22"/>
                </a:cubicBezTo>
                <a:cubicBezTo>
                  <a:pt x="36" y="16"/>
                  <a:pt x="36" y="16"/>
                  <a:pt x="36" y="16"/>
                </a:cubicBezTo>
                <a:cubicBezTo>
                  <a:pt x="34" y="14"/>
                  <a:pt x="30" y="14"/>
                  <a:pt x="27" y="17"/>
                </a:cubicBezTo>
                <a:cubicBezTo>
                  <a:pt x="16" y="28"/>
                  <a:pt x="16" y="28"/>
                  <a:pt x="16" y="28"/>
                </a:cubicBezTo>
                <a:cubicBezTo>
                  <a:pt x="13" y="30"/>
                  <a:pt x="13" y="34"/>
                  <a:pt x="15" y="37"/>
                </a:cubicBezTo>
                <a:cubicBezTo>
                  <a:pt x="22" y="45"/>
                  <a:pt x="22" y="45"/>
                  <a:pt x="22" y="45"/>
                </a:cubicBezTo>
                <a:cubicBezTo>
                  <a:pt x="19" y="50"/>
                  <a:pt x="17" y="54"/>
                  <a:pt x="16" y="59"/>
                </a:cubicBezTo>
                <a:cubicBezTo>
                  <a:pt x="6" y="61"/>
                  <a:pt x="6" y="61"/>
                  <a:pt x="6" y="61"/>
                </a:cubicBezTo>
                <a:cubicBezTo>
                  <a:pt x="2" y="61"/>
                  <a:pt x="0" y="64"/>
                  <a:pt x="0" y="67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7"/>
                  <a:pt x="2" y="90"/>
                  <a:pt x="6" y="90"/>
                </a:cubicBezTo>
                <a:lnTo>
                  <a:pt x="16" y="92"/>
                </a:lnTo>
                <a:close/>
                <a:moveTo>
                  <a:pt x="75" y="48"/>
                </a:moveTo>
                <a:cubicBezTo>
                  <a:pt x="90" y="48"/>
                  <a:pt x="102" y="60"/>
                  <a:pt x="102" y="75"/>
                </a:cubicBezTo>
                <a:cubicBezTo>
                  <a:pt x="102" y="89"/>
                  <a:pt x="90" y="101"/>
                  <a:pt x="75" y="101"/>
                </a:cubicBezTo>
                <a:cubicBezTo>
                  <a:pt x="60" y="101"/>
                  <a:pt x="48" y="89"/>
                  <a:pt x="48" y="75"/>
                </a:cubicBezTo>
                <a:cubicBezTo>
                  <a:pt x="48" y="60"/>
                  <a:pt x="60" y="48"/>
                  <a:pt x="75" y="48"/>
                </a:cubicBezTo>
                <a:close/>
                <a:moveTo>
                  <a:pt x="75" y="48"/>
                </a:moveTo>
                <a:cubicBezTo>
                  <a:pt x="75" y="48"/>
                  <a:pt x="75" y="48"/>
                  <a:pt x="75" y="48"/>
                </a:cubicBezTo>
              </a:path>
            </a:pathLst>
          </a:custGeom>
          <a:solidFill>
            <a:srgbClr val="2752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82" name="Freeform 402">
            <a:extLst>
              <a:ext uri="{FF2B5EF4-FFF2-40B4-BE49-F238E27FC236}">
                <a16:creationId xmlns:a16="http://schemas.microsoft.com/office/drawing/2014/main" id="{D198F7F2-D54E-9DE5-9B09-79321A258116}"/>
              </a:ext>
            </a:extLst>
          </p:cNvPr>
          <p:cNvSpPr>
            <a:spLocks noEditPoints="1"/>
          </p:cNvSpPr>
          <p:nvPr/>
        </p:nvSpPr>
        <p:spPr bwMode="auto">
          <a:xfrm>
            <a:off x="1059346" y="1248235"/>
            <a:ext cx="171450" cy="171450"/>
          </a:xfrm>
          <a:custGeom>
            <a:avLst/>
            <a:gdLst>
              <a:gd name="T0" fmla="*/ 195416 w 124"/>
              <a:gd name="T1" fmla="*/ 35027 h 124"/>
              <a:gd name="T2" fmla="*/ 178824 w 124"/>
              <a:gd name="T3" fmla="*/ 20279 h 124"/>
              <a:gd name="T4" fmla="*/ 162232 w 124"/>
              <a:gd name="T5" fmla="*/ 22123 h 124"/>
              <a:gd name="T6" fmla="*/ 153015 w 124"/>
              <a:gd name="T7" fmla="*/ 29497 h 124"/>
              <a:gd name="T8" fmla="*/ 130892 w 124"/>
              <a:gd name="T9" fmla="*/ 22123 h 124"/>
              <a:gd name="T10" fmla="*/ 129048 w 124"/>
              <a:gd name="T11" fmla="*/ 9218 h 124"/>
              <a:gd name="T12" fmla="*/ 114300 w 124"/>
              <a:gd name="T13" fmla="*/ 0 h 124"/>
              <a:gd name="T14" fmla="*/ 94021 w 124"/>
              <a:gd name="T15" fmla="*/ 1844 h 124"/>
              <a:gd name="T16" fmla="*/ 82960 w 124"/>
              <a:gd name="T17" fmla="*/ 14748 h 124"/>
              <a:gd name="T18" fmla="*/ 82960 w 124"/>
              <a:gd name="T19" fmla="*/ 25810 h 124"/>
              <a:gd name="T20" fmla="*/ 60837 w 124"/>
              <a:gd name="T21" fmla="*/ 38715 h 124"/>
              <a:gd name="T22" fmla="*/ 49776 w 124"/>
              <a:gd name="T23" fmla="*/ 31340 h 124"/>
              <a:gd name="T24" fmla="*/ 33184 w 124"/>
              <a:gd name="T25" fmla="*/ 33184 h 124"/>
              <a:gd name="T26" fmla="*/ 20279 w 124"/>
              <a:gd name="T27" fmla="*/ 49776 h 124"/>
              <a:gd name="T28" fmla="*/ 20279 w 124"/>
              <a:gd name="T29" fmla="*/ 66368 h 124"/>
              <a:gd name="T30" fmla="*/ 29497 w 124"/>
              <a:gd name="T31" fmla="*/ 75585 h 124"/>
              <a:gd name="T32" fmla="*/ 22123 w 124"/>
              <a:gd name="T33" fmla="*/ 97708 h 124"/>
              <a:gd name="T34" fmla="*/ 9218 w 124"/>
              <a:gd name="T35" fmla="*/ 99552 h 124"/>
              <a:gd name="T36" fmla="*/ 0 w 124"/>
              <a:gd name="T37" fmla="*/ 114300 h 124"/>
              <a:gd name="T38" fmla="*/ 1844 w 124"/>
              <a:gd name="T39" fmla="*/ 134579 h 124"/>
              <a:gd name="T40" fmla="*/ 12905 w 124"/>
              <a:gd name="T41" fmla="*/ 145640 h 124"/>
              <a:gd name="T42" fmla="*/ 27653 w 124"/>
              <a:gd name="T43" fmla="*/ 145640 h 124"/>
              <a:gd name="T44" fmla="*/ 36871 w 124"/>
              <a:gd name="T45" fmla="*/ 165919 h 124"/>
              <a:gd name="T46" fmla="*/ 29497 w 124"/>
              <a:gd name="T47" fmla="*/ 176981 h 124"/>
              <a:gd name="T48" fmla="*/ 31340 w 124"/>
              <a:gd name="T49" fmla="*/ 193573 h 124"/>
              <a:gd name="T50" fmla="*/ 47932 w 124"/>
              <a:gd name="T51" fmla="*/ 206477 h 124"/>
              <a:gd name="T52" fmla="*/ 64524 w 124"/>
              <a:gd name="T53" fmla="*/ 206477 h 124"/>
              <a:gd name="T54" fmla="*/ 75585 w 124"/>
              <a:gd name="T55" fmla="*/ 197260 h 124"/>
              <a:gd name="T56" fmla="*/ 95865 w 124"/>
              <a:gd name="T57" fmla="*/ 204634 h 124"/>
              <a:gd name="T58" fmla="*/ 99552 w 124"/>
              <a:gd name="T59" fmla="*/ 217539 h 124"/>
              <a:gd name="T60" fmla="*/ 112456 w 124"/>
              <a:gd name="T61" fmla="*/ 228600 h 124"/>
              <a:gd name="T62" fmla="*/ 132735 w 124"/>
              <a:gd name="T63" fmla="*/ 226756 h 124"/>
              <a:gd name="T64" fmla="*/ 143797 w 124"/>
              <a:gd name="T65" fmla="*/ 213852 h 124"/>
              <a:gd name="T66" fmla="*/ 145640 w 124"/>
              <a:gd name="T67" fmla="*/ 200947 h 124"/>
              <a:gd name="T68" fmla="*/ 165919 w 124"/>
              <a:gd name="T69" fmla="*/ 189885 h 124"/>
              <a:gd name="T70" fmla="*/ 176981 w 124"/>
              <a:gd name="T71" fmla="*/ 197260 h 124"/>
              <a:gd name="T72" fmla="*/ 193573 w 124"/>
              <a:gd name="T73" fmla="*/ 195416 h 124"/>
              <a:gd name="T74" fmla="*/ 206477 w 124"/>
              <a:gd name="T75" fmla="*/ 178824 h 124"/>
              <a:gd name="T76" fmla="*/ 206477 w 124"/>
              <a:gd name="T77" fmla="*/ 162232 h 124"/>
              <a:gd name="T78" fmla="*/ 197260 w 124"/>
              <a:gd name="T79" fmla="*/ 153015 h 124"/>
              <a:gd name="T80" fmla="*/ 204634 w 124"/>
              <a:gd name="T81" fmla="*/ 130892 h 124"/>
              <a:gd name="T82" fmla="*/ 217539 w 124"/>
              <a:gd name="T83" fmla="*/ 127205 h 124"/>
              <a:gd name="T84" fmla="*/ 226756 w 124"/>
              <a:gd name="T85" fmla="*/ 114300 h 124"/>
              <a:gd name="T86" fmla="*/ 224913 w 124"/>
              <a:gd name="T87" fmla="*/ 94021 h 124"/>
              <a:gd name="T88" fmla="*/ 213852 w 124"/>
              <a:gd name="T89" fmla="*/ 82960 h 124"/>
              <a:gd name="T90" fmla="*/ 200947 w 124"/>
              <a:gd name="T91" fmla="*/ 81116 h 124"/>
              <a:gd name="T92" fmla="*/ 189885 w 124"/>
              <a:gd name="T93" fmla="*/ 60837 h 124"/>
              <a:gd name="T94" fmla="*/ 197260 w 124"/>
              <a:gd name="T95" fmla="*/ 51619 h 124"/>
              <a:gd name="T96" fmla="*/ 195416 w 124"/>
              <a:gd name="T97" fmla="*/ 35027 h 124"/>
              <a:gd name="T98" fmla="*/ 117987 w 124"/>
              <a:gd name="T99" fmla="*/ 153015 h 124"/>
              <a:gd name="T100" fmla="*/ 73742 w 124"/>
              <a:gd name="T101" fmla="*/ 116144 h 124"/>
              <a:gd name="T102" fmla="*/ 110613 w 124"/>
              <a:gd name="T103" fmla="*/ 71898 h 124"/>
              <a:gd name="T104" fmla="*/ 154858 w 124"/>
              <a:gd name="T105" fmla="*/ 110613 h 124"/>
              <a:gd name="T106" fmla="*/ 117987 w 124"/>
              <a:gd name="T107" fmla="*/ 153015 h 124"/>
              <a:gd name="T108" fmla="*/ 117987 w 124"/>
              <a:gd name="T109" fmla="*/ 153015 h 124"/>
              <a:gd name="T110" fmla="*/ 117987 w 124"/>
              <a:gd name="T111" fmla="*/ 153015 h 12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24" h="124">
                <a:moveTo>
                  <a:pt x="106" y="19"/>
                </a:moveTo>
                <a:cubicBezTo>
                  <a:pt x="97" y="11"/>
                  <a:pt x="97" y="11"/>
                  <a:pt x="97" y="11"/>
                </a:cubicBezTo>
                <a:cubicBezTo>
                  <a:pt x="95" y="9"/>
                  <a:pt x="91" y="9"/>
                  <a:pt x="88" y="12"/>
                </a:cubicBezTo>
                <a:cubicBezTo>
                  <a:pt x="83" y="16"/>
                  <a:pt x="83" y="16"/>
                  <a:pt x="83" y="16"/>
                </a:cubicBezTo>
                <a:cubicBezTo>
                  <a:pt x="79" y="14"/>
                  <a:pt x="75" y="13"/>
                  <a:pt x="71" y="12"/>
                </a:cubicBezTo>
                <a:cubicBezTo>
                  <a:pt x="70" y="5"/>
                  <a:pt x="70" y="5"/>
                  <a:pt x="70" y="5"/>
                </a:cubicBezTo>
                <a:cubicBezTo>
                  <a:pt x="69" y="2"/>
                  <a:pt x="66" y="0"/>
                  <a:pt x="62" y="0"/>
                </a:cubicBezTo>
                <a:cubicBezTo>
                  <a:pt x="51" y="1"/>
                  <a:pt x="51" y="1"/>
                  <a:pt x="51" y="1"/>
                </a:cubicBezTo>
                <a:cubicBezTo>
                  <a:pt x="48" y="1"/>
                  <a:pt x="45" y="4"/>
                  <a:pt x="45" y="8"/>
                </a:cubicBezTo>
                <a:cubicBezTo>
                  <a:pt x="45" y="14"/>
                  <a:pt x="45" y="14"/>
                  <a:pt x="45" y="14"/>
                </a:cubicBezTo>
                <a:cubicBezTo>
                  <a:pt x="40" y="16"/>
                  <a:pt x="36" y="18"/>
                  <a:pt x="33" y="21"/>
                </a:cubicBezTo>
                <a:cubicBezTo>
                  <a:pt x="27" y="17"/>
                  <a:pt x="27" y="17"/>
                  <a:pt x="27" y="17"/>
                </a:cubicBezTo>
                <a:cubicBezTo>
                  <a:pt x="24" y="15"/>
                  <a:pt x="20" y="15"/>
                  <a:pt x="18" y="18"/>
                </a:cubicBezTo>
                <a:cubicBezTo>
                  <a:pt x="11" y="27"/>
                  <a:pt x="11" y="27"/>
                  <a:pt x="11" y="27"/>
                </a:cubicBezTo>
                <a:cubicBezTo>
                  <a:pt x="9" y="29"/>
                  <a:pt x="9" y="33"/>
                  <a:pt x="11" y="36"/>
                </a:cubicBezTo>
                <a:cubicBezTo>
                  <a:pt x="16" y="41"/>
                  <a:pt x="16" y="41"/>
                  <a:pt x="16" y="41"/>
                </a:cubicBezTo>
                <a:cubicBezTo>
                  <a:pt x="14" y="45"/>
                  <a:pt x="13" y="49"/>
                  <a:pt x="12" y="53"/>
                </a:cubicBezTo>
                <a:cubicBezTo>
                  <a:pt x="5" y="54"/>
                  <a:pt x="5" y="54"/>
                  <a:pt x="5" y="54"/>
                </a:cubicBezTo>
                <a:cubicBezTo>
                  <a:pt x="2" y="55"/>
                  <a:pt x="0" y="58"/>
                  <a:pt x="0" y="62"/>
                </a:cubicBezTo>
                <a:cubicBezTo>
                  <a:pt x="1" y="73"/>
                  <a:pt x="1" y="73"/>
                  <a:pt x="1" y="73"/>
                </a:cubicBezTo>
                <a:cubicBezTo>
                  <a:pt x="1" y="76"/>
                  <a:pt x="4" y="79"/>
                  <a:pt x="7" y="79"/>
                </a:cubicBezTo>
                <a:cubicBezTo>
                  <a:pt x="15" y="79"/>
                  <a:pt x="15" y="79"/>
                  <a:pt x="15" y="79"/>
                </a:cubicBezTo>
                <a:cubicBezTo>
                  <a:pt x="16" y="83"/>
                  <a:pt x="18" y="86"/>
                  <a:pt x="20" y="90"/>
                </a:cubicBezTo>
                <a:cubicBezTo>
                  <a:pt x="16" y="96"/>
                  <a:pt x="16" y="96"/>
                  <a:pt x="16" y="96"/>
                </a:cubicBezTo>
                <a:cubicBezTo>
                  <a:pt x="14" y="99"/>
                  <a:pt x="15" y="103"/>
                  <a:pt x="17" y="105"/>
                </a:cubicBezTo>
                <a:cubicBezTo>
                  <a:pt x="26" y="112"/>
                  <a:pt x="26" y="112"/>
                  <a:pt x="26" y="112"/>
                </a:cubicBezTo>
                <a:cubicBezTo>
                  <a:pt x="29" y="115"/>
                  <a:pt x="32" y="114"/>
                  <a:pt x="35" y="112"/>
                </a:cubicBezTo>
                <a:cubicBezTo>
                  <a:pt x="41" y="107"/>
                  <a:pt x="41" y="107"/>
                  <a:pt x="41" y="107"/>
                </a:cubicBezTo>
                <a:cubicBezTo>
                  <a:pt x="44" y="109"/>
                  <a:pt x="48" y="110"/>
                  <a:pt x="52" y="111"/>
                </a:cubicBezTo>
                <a:cubicBezTo>
                  <a:pt x="54" y="118"/>
                  <a:pt x="54" y="118"/>
                  <a:pt x="54" y="118"/>
                </a:cubicBezTo>
                <a:cubicBezTo>
                  <a:pt x="54" y="122"/>
                  <a:pt x="57" y="124"/>
                  <a:pt x="61" y="124"/>
                </a:cubicBezTo>
                <a:cubicBezTo>
                  <a:pt x="72" y="123"/>
                  <a:pt x="72" y="123"/>
                  <a:pt x="72" y="123"/>
                </a:cubicBezTo>
                <a:cubicBezTo>
                  <a:pt x="75" y="122"/>
                  <a:pt x="78" y="120"/>
                  <a:pt x="78" y="116"/>
                </a:cubicBezTo>
                <a:cubicBezTo>
                  <a:pt x="79" y="109"/>
                  <a:pt x="79" y="109"/>
                  <a:pt x="79" y="109"/>
                </a:cubicBezTo>
                <a:cubicBezTo>
                  <a:pt x="83" y="107"/>
                  <a:pt x="86" y="105"/>
                  <a:pt x="90" y="103"/>
                </a:cubicBezTo>
                <a:cubicBezTo>
                  <a:pt x="96" y="107"/>
                  <a:pt x="96" y="107"/>
                  <a:pt x="96" y="107"/>
                </a:cubicBezTo>
                <a:cubicBezTo>
                  <a:pt x="99" y="109"/>
                  <a:pt x="103" y="108"/>
                  <a:pt x="105" y="106"/>
                </a:cubicBezTo>
                <a:cubicBezTo>
                  <a:pt x="112" y="97"/>
                  <a:pt x="112" y="97"/>
                  <a:pt x="112" y="97"/>
                </a:cubicBezTo>
                <a:cubicBezTo>
                  <a:pt x="115" y="94"/>
                  <a:pt x="115" y="91"/>
                  <a:pt x="112" y="88"/>
                </a:cubicBezTo>
                <a:cubicBezTo>
                  <a:pt x="107" y="83"/>
                  <a:pt x="107" y="83"/>
                  <a:pt x="107" y="83"/>
                </a:cubicBezTo>
                <a:cubicBezTo>
                  <a:pt x="109" y="79"/>
                  <a:pt x="110" y="75"/>
                  <a:pt x="111" y="71"/>
                </a:cubicBezTo>
                <a:cubicBezTo>
                  <a:pt x="118" y="69"/>
                  <a:pt x="118" y="69"/>
                  <a:pt x="118" y="69"/>
                </a:cubicBezTo>
                <a:cubicBezTo>
                  <a:pt x="121" y="69"/>
                  <a:pt x="124" y="65"/>
                  <a:pt x="123" y="62"/>
                </a:cubicBezTo>
                <a:cubicBezTo>
                  <a:pt x="122" y="51"/>
                  <a:pt x="122" y="51"/>
                  <a:pt x="122" y="51"/>
                </a:cubicBezTo>
                <a:cubicBezTo>
                  <a:pt x="122" y="47"/>
                  <a:pt x="119" y="45"/>
                  <a:pt x="116" y="45"/>
                </a:cubicBezTo>
                <a:cubicBezTo>
                  <a:pt x="109" y="44"/>
                  <a:pt x="109" y="44"/>
                  <a:pt x="109" y="44"/>
                </a:cubicBezTo>
                <a:cubicBezTo>
                  <a:pt x="108" y="40"/>
                  <a:pt x="106" y="37"/>
                  <a:pt x="103" y="33"/>
                </a:cubicBezTo>
                <a:cubicBezTo>
                  <a:pt x="107" y="28"/>
                  <a:pt x="107" y="28"/>
                  <a:pt x="107" y="28"/>
                </a:cubicBezTo>
                <a:cubicBezTo>
                  <a:pt x="109" y="25"/>
                  <a:pt x="108" y="21"/>
                  <a:pt x="106" y="19"/>
                </a:cubicBezTo>
                <a:close/>
                <a:moveTo>
                  <a:pt x="64" y="83"/>
                </a:moveTo>
                <a:cubicBezTo>
                  <a:pt x="52" y="84"/>
                  <a:pt x="41" y="75"/>
                  <a:pt x="40" y="63"/>
                </a:cubicBezTo>
                <a:cubicBezTo>
                  <a:pt x="39" y="51"/>
                  <a:pt x="48" y="40"/>
                  <a:pt x="60" y="39"/>
                </a:cubicBezTo>
                <a:cubicBezTo>
                  <a:pt x="72" y="38"/>
                  <a:pt x="83" y="47"/>
                  <a:pt x="84" y="60"/>
                </a:cubicBezTo>
                <a:cubicBezTo>
                  <a:pt x="85" y="72"/>
                  <a:pt x="76" y="82"/>
                  <a:pt x="64" y="83"/>
                </a:cubicBezTo>
                <a:close/>
                <a:moveTo>
                  <a:pt x="64" y="83"/>
                </a:moveTo>
                <a:cubicBezTo>
                  <a:pt x="64" y="83"/>
                  <a:pt x="64" y="83"/>
                  <a:pt x="64" y="83"/>
                </a:cubicBezTo>
              </a:path>
            </a:pathLst>
          </a:custGeom>
          <a:solidFill>
            <a:srgbClr val="2752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83" name="Freeform 403">
            <a:extLst>
              <a:ext uri="{FF2B5EF4-FFF2-40B4-BE49-F238E27FC236}">
                <a16:creationId xmlns:a16="http://schemas.microsoft.com/office/drawing/2014/main" id="{765ED6A8-C27C-82D2-3451-B4365E4DEE76}"/>
              </a:ext>
            </a:extLst>
          </p:cNvPr>
          <p:cNvSpPr>
            <a:spLocks noEditPoints="1"/>
          </p:cNvSpPr>
          <p:nvPr/>
        </p:nvSpPr>
        <p:spPr bwMode="auto">
          <a:xfrm>
            <a:off x="947427" y="1350628"/>
            <a:ext cx="139304" cy="138113"/>
          </a:xfrm>
          <a:custGeom>
            <a:avLst/>
            <a:gdLst>
              <a:gd name="T0" fmla="*/ 12873 w 101"/>
              <a:gd name="T1" fmla="*/ 71819 h 100"/>
              <a:gd name="T2" fmla="*/ 0 w 101"/>
              <a:gd name="T3" fmla="*/ 84709 h 100"/>
              <a:gd name="T4" fmla="*/ 0 w 101"/>
              <a:gd name="T5" fmla="*/ 97600 h 100"/>
              <a:gd name="T6" fmla="*/ 11034 w 101"/>
              <a:gd name="T7" fmla="*/ 110490 h 100"/>
              <a:gd name="T8" fmla="*/ 20229 w 101"/>
              <a:gd name="T9" fmla="*/ 110490 h 100"/>
              <a:gd name="T10" fmla="*/ 27585 w 101"/>
              <a:gd name="T11" fmla="*/ 127064 h 100"/>
              <a:gd name="T12" fmla="*/ 22068 w 101"/>
              <a:gd name="T13" fmla="*/ 134430 h 100"/>
              <a:gd name="T14" fmla="*/ 22068 w 101"/>
              <a:gd name="T15" fmla="*/ 151003 h 100"/>
              <a:gd name="T16" fmla="*/ 31263 w 101"/>
              <a:gd name="T17" fmla="*/ 160211 h 100"/>
              <a:gd name="T18" fmla="*/ 47814 w 101"/>
              <a:gd name="T19" fmla="*/ 162052 h 100"/>
              <a:gd name="T20" fmla="*/ 55170 w 101"/>
              <a:gd name="T21" fmla="*/ 156528 h 100"/>
              <a:gd name="T22" fmla="*/ 71721 w 101"/>
              <a:gd name="T23" fmla="*/ 163894 h 100"/>
              <a:gd name="T24" fmla="*/ 73560 w 101"/>
              <a:gd name="T25" fmla="*/ 173101 h 100"/>
              <a:gd name="T26" fmla="*/ 84594 w 101"/>
              <a:gd name="T27" fmla="*/ 184150 h 100"/>
              <a:gd name="T28" fmla="*/ 97466 w 101"/>
              <a:gd name="T29" fmla="*/ 184150 h 100"/>
              <a:gd name="T30" fmla="*/ 110339 w 101"/>
              <a:gd name="T31" fmla="*/ 173101 h 100"/>
              <a:gd name="T32" fmla="*/ 112178 w 101"/>
              <a:gd name="T33" fmla="*/ 163894 h 100"/>
              <a:gd name="T34" fmla="*/ 128729 w 101"/>
              <a:gd name="T35" fmla="*/ 156528 h 100"/>
              <a:gd name="T36" fmla="*/ 136085 w 101"/>
              <a:gd name="T37" fmla="*/ 162052 h 100"/>
              <a:gd name="T38" fmla="*/ 152636 w 101"/>
              <a:gd name="T39" fmla="*/ 162052 h 100"/>
              <a:gd name="T40" fmla="*/ 161831 w 101"/>
              <a:gd name="T41" fmla="*/ 152845 h 100"/>
              <a:gd name="T42" fmla="*/ 163670 w 101"/>
              <a:gd name="T43" fmla="*/ 136271 h 100"/>
              <a:gd name="T44" fmla="*/ 158153 w 101"/>
              <a:gd name="T45" fmla="*/ 128905 h 100"/>
              <a:gd name="T46" fmla="*/ 165509 w 101"/>
              <a:gd name="T47" fmla="*/ 112332 h 100"/>
              <a:gd name="T48" fmla="*/ 174704 w 101"/>
              <a:gd name="T49" fmla="*/ 110490 h 100"/>
              <a:gd name="T50" fmla="*/ 185738 w 101"/>
              <a:gd name="T51" fmla="*/ 99441 h 100"/>
              <a:gd name="T52" fmla="*/ 185738 w 101"/>
              <a:gd name="T53" fmla="*/ 86551 h 100"/>
              <a:gd name="T54" fmla="*/ 174704 w 101"/>
              <a:gd name="T55" fmla="*/ 73660 h 100"/>
              <a:gd name="T56" fmla="*/ 165509 w 101"/>
              <a:gd name="T57" fmla="*/ 71819 h 100"/>
              <a:gd name="T58" fmla="*/ 159992 w 101"/>
              <a:gd name="T59" fmla="*/ 55245 h 100"/>
              <a:gd name="T60" fmla="*/ 163670 w 101"/>
              <a:gd name="T61" fmla="*/ 49721 h 100"/>
              <a:gd name="T62" fmla="*/ 163670 w 101"/>
              <a:gd name="T63" fmla="*/ 31306 h 100"/>
              <a:gd name="T64" fmla="*/ 154475 w 101"/>
              <a:gd name="T65" fmla="*/ 23940 h 100"/>
              <a:gd name="T66" fmla="*/ 137924 w 101"/>
              <a:gd name="T67" fmla="*/ 22098 h 100"/>
              <a:gd name="T68" fmla="*/ 132407 w 101"/>
              <a:gd name="T69" fmla="*/ 25781 h 100"/>
              <a:gd name="T70" fmla="*/ 114017 w 101"/>
              <a:gd name="T71" fmla="*/ 18415 h 100"/>
              <a:gd name="T72" fmla="*/ 114017 w 101"/>
              <a:gd name="T73" fmla="*/ 11049 h 100"/>
              <a:gd name="T74" fmla="*/ 101144 w 101"/>
              <a:gd name="T75" fmla="*/ 0 h 100"/>
              <a:gd name="T76" fmla="*/ 88272 w 101"/>
              <a:gd name="T77" fmla="*/ 0 h 100"/>
              <a:gd name="T78" fmla="*/ 75399 w 101"/>
              <a:gd name="T79" fmla="*/ 11049 h 100"/>
              <a:gd name="T80" fmla="*/ 75399 w 101"/>
              <a:gd name="T81" fmla="*/ 18415 h 100"/>
              <a:gd name="T82" fmla="*/ 55170 w 101"/>
              <a:gd name="T83" fmla="*/ 25781 h 100"/>
              <a:gd name="T84" fmla="*/ 49653 w 101"/>
              <a:gd name="T85" fmla="*/ 20257 h 100"/>
              <a:gd name="T86" fmla="*/ 33102 w 101"/>
              <a:gd name="T87" fmla="*/ 22098 h 100"/>
              <a:gd name="T88" fmla="*/ 23907 w 101"/>
              <a:gd name="T89" fmla="*/ 31306 h 100"/>
              <a:gd name="T90" fmla="*/ 22068 w 101"/>
              <a:gd name="T91" fmla="*/ 47879 h 100"/>
              <a:gd name="T92" fmla="*/ 27585 w 101"/>
              <a:gd name="T93" fmla="*/ 53404 h 100"/>
              <a:gd name="T94" fmla="*/ 20229 w 101"/>
              <a:gd name="T95" fmla="*/ 71819 h 100"/>
              <a:gd name="T96" fmla="*/ 12873 w 101"/>
              <a:gd name="T97" fmla="*/ 71819 h 100"/>
              <a:gd name="T98" fmla="*/ 93788 w 101"/>
              <a:gd name="T99" fmla="*/ 58928 h 100"/>
              <a:gd name="T100" fmla="*/ 126890 w 101"/>
              <a:gd name="T101" fmla="*/ 92075 h 100"/>
              <a:gd name="T102" fmla="*/ 93788 w 101"/>
              <a:gd name="T103" fmla="*/ 123381 h 100"/>
              <a:gd name="T104" fmla="*/ 60687 w 101"/>
              <a:gd name="T105" fmla="*/ 90234 h 100"/>
              <a:gd name="T106" fmla="*/ 93788 w 101"/>
              <a:gd name="T107" fmla="*/ 58928 h 100"/>
              <a:gd name="T108" fmla="*/ 93788 w 101"/>
              <a:gd name="T109" fmla="*/ 58928 h 100"/>
              <a:gd name="T110" fmla="*/ 93788 w 101"/>
              <a:gd name="T111" fmla="*/ 58928 h 10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01" h="100">
                <a:moveTo>
                  <a:pt x="7" y="39"/>
                </a:moveTo>
                <a:cubicBezTo>
                  <a:pt x="3" y="40"/>
                  <a:pt x="1" y="43"/>
                  <a:pt x="0" y="46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56"/>
                  <a:pt x="3" y="59"/>
                  <a:pt x="6" y="60"/>
                </a:cubicBezTo>
                <a:cubicBezTo>
                  <a:pt x="11" y="60"/>
                  <a:pt x="11" y="60"/>
                  <a:pt x="11" y="60"/>
                </a:cubicBezTo>
                <a:cubicBezTo>
                  <a:pt x="12" y="63"/>
                  <a:pt x="13" y="66"/>
                  <a:pt x="15" y="69"/>
                </a:cubicBezTo>
                <a:cubicBezTo>
                  <a:pt x="12" y="73"/>
                  <a:pt x="12" y="73"/>
                  <a:pt x="12" y="73"/>
                </a:cubicBezTo>
                <a:cubicBezTo>
                  <a:pt x="10" y="76"/>
                  <a:pt x="10" y="80"/>
                  <a:pt x="12" y="82"/>
                </a:cubicBezTo>
                <a:cubicBezTo>
                  <a:pt x="17" y="87"/>
                  <a:pt x="17" y="87"/>
                  <a:pt x="17" y="87"/>
                </a:cubicBezTo>
                <a:cubicBezTo>
                  <a:pt x="19" y="90"/>
                  <a:pt x="23" y="90"/>
                  <a:pt x="26" y="88"/>
                </a:cubicBezTo>
                <a:cubicBezTo>
                  <a:pt x="30" y="85"/>
                  <a:pt x="30" y="85"/>
                  <a:pt x="30" y="85"/>
                </a:cubicBezTo>
                <a:cubicBezTo>
                  <a:pt x="33" y="86"/>
                  <a:pt x="36" y="88"/>
                  <a:pt x="39" y="89"/>
                </a:cubicBezTo>
                <a:cubicBezTo>
                  <a:pt x="40" y="94"/>
                  <a:pt x="40" y="94"/>
                  <a:pt x="40" y="94"/>
                </a:cubicBezTo>
                <a:cubicBezTo>
                  <a:pt x="40" y="97"/>
                  <a:pt x="43" y="100"/>
                  <a:pt x="46" y="100"/>
                </a:cubicBezTo>
                <a:cubicBezTo>
                  <a:pt x="53" y="100"/>
                  <a:pt x="53" y="100"/>
                  <a:pt x="53" y="100"/>
                </a:cubicBezTo>
                <a:cubicBezTo>
                  <a:pt x="57" y="100"/>
                  <a:pt x="60" y="97"/>
                  <a:pt x="60" y="94"/>
                </a:cubicBezTo>
                <a:cubicBezTo>
                  <a:pt x="61" y="89"/>
                  <a:pt x="61" y="89"/>
                  <a:pt x="61" y="89"/>
                </a:cubicBezTo>
                <a:cubicBezTo>
                  <a:pt x="64" y="88"/>
                  <a:pt x="67" y="87"/>
                  <a:pt x="70" y="85"/>
                </a:cubicBezTo>
                <a:cubicBezTo>
                  <a:pt x="74" y="88"/>
                  <a:pt x="74" y="88"/>
                  <a:pt x="74" y="88"/>
                </a:cubicBezTo>
                <a:cubicBezTo>
                  <a:pt x="77" y="91"/>
                  <a:pt x="81" y="90"/>
                  <a:pt x="83" y="88"/>
                </a:cubicBezTo>
                <a:cubicBezTo>
                  <a:pt x="88" y="83"/>
                  <a:pt x="88" y="83"/>
                  <a:pt x="88" y="83"/>
                </a:cubicBezTo>
                <a:cubicBezTo>
                  <a:pt x="91" y="81"/>
                  <a:pt x="91" y="77"/>
                  <a:pt x="89" y="74"/>
                </a:cubicBezTo>
                <a:cubicBezTo>
                  <a:pt x="86" y="70"/>
                  <a:pt x="86" y="70"/>
                  <a:pt x="86" y="70"/>
                </a:cubicBezTo>
                <a:cubicBezTo>
                  <a:pt x="88" y="67"/>
                  <a:pt x="89" y="64"/>
                  <a:pt x="90" y="61"/>
                </a:cubicBezTo>
                <a:cubicBezTo>
                  <a:pt x="95" y="60"/>
                  <a:pt x="95" y="60"/>
                  <a:pt x="95" y="60"/>
                </a:cubicBezTo>
                <a:cubicBezTo>
                  <a:pt x="98" y="60"/>
                  <a:pt x="101" y="57"/>
                  <a:pt x="101" y="54"/>
                </a:cubicBezTo>
                <a:cubicBezTo>
                  <a:pt x="101" y="47"/>
                  <a:pt x="101" y="47"/>
                  <a:pt x="101" y="47"/>
                </a:cubicBezTo>
                <a:cubicBezTo>
                  <a:pt x="101" y="43"/>
                  <a:pt x="98" y="40"/>
                  <a:pt x="95" y="40"/>
                </a:cubicBezTo>
                <a:cubicBezTo>
                  <a:pt x="90" y="39"/>
                  <a:pt x="90" y="39"/>
                  <a:pt x="90" y="39"/>
                </a:cubicBezTo>
                <a:cubicBezTo>
                  <a:pt x="90" y="36"/>
                  <a:pt x="88" y="33"/>
                  <a:pt x="87" y="30"/>
                </a:cubicBezTo>
                <a:cubicBezTo>
                  <a:pt x="89" y="27"/>
                  <a:pt x="89" y="27"/>
                  <a:pt x="89" y="27"/>
                </a:cubicBezTo>
                <a:cubicBezTo>
                  <a:pt x="92" y="24"/>
                  <a:pt x="91" y="20"/>
                  <a:pt x="89" y="17"/>
                </a:cubicBezTo>
                <a:cubicBezTo>
                  <a:pt x="84" y="13"/>
                  <a:pt x="84" y="13"/>
                  <a:pt x="84" y="13"/>
                </a:cubicBezTo>
                <a:cubicBezTo>
                  <a:pt x="82" y="10"/>
                  <a:pt x="78" y="10"/>
                  <a:pt x="75" y="12"/>
                </a:cubicBezTo>
                <a:cubicBezTo>
                  <a:pt x="72" y="14"/>
                  <a:pt x="72" y="14"/>
                  <a:pt x="72" y="14"/>
                </a:cubicBezTo>
                <a:cubicBezTo>
                  <a:pt x="69" y="13"/>
                  <a:pt x="65" y="11"/>
                  <a:pt x="62" y="10"/>
                </a:cubicBezTo>
                <a:cubicBezTo>
                  <a:pt x="62" y="6"/>
                  <a:pt x="62" y="6"/>
                  <a:pt x="62" y="6"/>
                </a:cubicBezTo>
                <a:cubicBezTo>
                  <a:pt x="61" y="2"/>
                  <a:pt x="58" y="0"/>
                  <a:pt x="55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4" y="0"/>
                  <a:pt x="42" y="2"/>
                  <a:pt x="41" y="6"/>
                </a:cubicBezTo>
                <a:cubicBezTo>
                  <a:pt x="41" y="10"/>
                  <a:pt x="41" y="10"/>
                  <a:pt x="41" y="10"/>
                </a:cubicBezTo>
                <a:cubicBezTo>
                  <a:pt x="37" y="11"/>
                  <a:pt x="34" y="12"/>
                  <a:pt x="30" y="14"/>
                </a:cubicBezTo>
                <a:cubicBezTo>
                  <a:pt x="27" y="11"/>
                  <a:pt x="27" y="11"/>
                  <a:pt x="27" y="11"/>
                </a:cubicBezTo>
                <a:cubicBezTo>
                  <a:pt x="24" y="9"/>
                  <a:pt x="20" y="9"/>
                  <a:pt x="18" y="12"/>
                </a:cubicBezTo>
                <a:cubicBezTo>
                  <a:pt x="13" y="17"/>
                  <a:pt x="13" y="17"/>
                  <a:pt x="13" y="17"/>
                </a:cubicBezTo>
                <a:cubicBezTo>
                  <a:pt x="10" y="19"/>
                  <a:pt x="10" y="23"/>
                  <a:pt x="12" y="26"/>
                </a:cubicBezTo>
                <a:cubicBezTo>
                  <a:pt x="15" y="29"/>
                  <a:pt x="15" y="29"/>
                  <a:pt x="15" y="29"/>
                </a:cubicBezTo>
                <a:cubicBezTo>
                  <a:pt x="14" y="32"/>
                  <a:pt x="12" y="36"/>
                  <a:pt x="11" y="39"/>
                </a:cubicBezTo>
                <a:lnTo>
                  <a:pt x="7" y="39"/>
                </a:lnTo>
                <a:close/>
                <a:moveTo>
                  <a:pt x="51" y="32"/>
                </a:moveTo>
                <a:cubicBezTo>
                  <a:pt x="61" y="32"/>
                  <a:pt x="69" y="40"/>
                  <a:pt x="69" y="50"/>
                </a:cubicBezTo>
                <a:cubicBezTo>
                  <a:pt x="69" y="60"/>
                  <a:pt x="60" y="67"/>
                  <a:pt x="51" y="67"/>
                </a:cubicBezTo>
                <a:cubicBezTo>
                  <a:pt x="41" y="67"/>
                  <a:pt x="33" y="59"/>
                  <a:pt x="33" y="49"/>
                </a:cubicBezTo>
                <a:cubicBezTo>
                  <a:pt x="33" y="39"/>
                  <a:pt x="41" y="31"/>
                  <a:pt x="51" y="32"/>
                </a:cubicBezTo>
                <a:close/>
                <a:moveTo>
                  <a:pt x="51" y="32"/>
                </a:moveTo>
                <a:cubicBezTo>
                  <a:pt x="51" y="32"/>
                  <a:pt x="51" y="32"/>
                  <a:pt x="51" y="32"/>
                </a:cubicBezTo>
              </a:path>
            </a:pathLst>
          </a:custGeom>
          <a:solidFill>
            <a:srgbClr val="2752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404">
            <a:extLst>
              <a:ext uri="{FF2B5EF4-FFF2-40B4-BE49-F238E27FC236}">
                <a16:creationId xmlns:a16="http://schemas.microsoft.com/office/drawing/2014/main" id="{F6652832-19C3-48B6-ABA2-6A4CB4635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294" y="1034518"/>
            <a:ext cx="468077" cy="51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375" kern="1200" dirty="0">
                <a:solidFill>
                  <a:srgbClr val="F2F2F2"/>
                </a:solidFill>
                <a:latin typeface="Myriad Pro" pitchFamily="34" charset="0"/>
                <a:ea typeface="+mn-ea"/>
              </a:rPr>
              <a:t>16</a:t>
            </a:r>
            <a:endParaRPr lang="et-EE" altLang="en-US"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3" name="Rectangle 404">
            <a:extLst>
              <a:ext uri="{FF2B5EF4-FFF2-40B4-BE49-F238E27FC236}">
                <a16:creationId xmlns:a16="http://schemas.microsoft.com/office/drawing/2014/main" id="{D0A44730-1A17-8D0B-FD01-0665A66AA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031" y="1900698"/>
            <a:ext cx="468077" cy="51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375" kern="1200" dirty="0">
                <a:solidFill>
                  <a:srgbClr val="F2F2F2"/>
                </a:solidFill>
                <a:latin typeface="Myriad Pro" pitchFamily="34" charset="0"/>
                <a:ea typeface="+mn-ea"/>
              </a:rPr>
              <a:t>17</a:t>
            </a:r>
            <a:endParaRPr lang="et-EE" altLang="en-US"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4" name="Rectangle 404">
            <a:extLst>
              <a:ext uri="{FF2B5EF4-FFF2-40B4-BE49-F238E27FC236}">
                <a16:creationId xmlns:a16="http://schemas.microsoft.com/office/drawing/2014/main" id="{DCD60CFE-8E9C-2CF5-D449-A3BB1696F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802" y="2768533"/>
            <a:ext cx="468077" cy="51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375" kern="1200" dirty="0">
                <a:solidFill>
                  <a:srgbClr val="F2F2F2"/>
                </a:solidFill>
                <a:latin typeface="Myriad Pro" pitchFamily="34" charset="0"/>
                <a:ea typeface="+mn-ea"/>
              </a:rPr>
              <a:t>18</a:t>
            </a:r>
            <a:endParaRPr lang="et-EE" altLang="en-US"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Rectangle 404">
            <a:extLst>
              <a:ext uri="{FF2B5EF4-FFF2-40B4-BE49-F238E27FC236}">
                <a16:creationId xmlns:a16="http://schemas.microsoft.com/office/drawing/2014/main" id="{AF217DEF-2194-04C2-069F-1C4E29EAC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802" y="3636834"/>
            <a:ext cx="468077" cy="51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375" kern="1200" dirty="0">
                <a:solidFill>
                  <a:srgbClr val="F2F2F2"/>
                </a:solidFill>
                <a:latin typeface="Myriad Pro" pitchFamily="34" charset="0"/>
                <a:ea typeface="+mn-ea"/>
              </a:rPr>
              <a:t>19</a:t>
            </a:r>
            <a:endParaRPr lang="et-EE" altLang="en-US"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Rectangle 404">
            <a:extLst>
              <a:ext uri="{FF2B5EF4-FFF2-40B4-BE49-F238E27FC236}">
                <a16:creationId xmlns:a16="http://schemas.microsoft.com/office/drawing/2014/main" id="{AB452B1A-D1D2-A588-F09F-2FE84C3EA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294" y="4477079"/>
            <a:ext cx="468077" cy="51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375" kern="1200" dirty="0">
                <a:solidFill>
                  <a:srgbClr val="F2F2F2"/>
                </a:solidFill>
                <a:latin typeface="Myriad Pro" pitchFamily="34" charset="0"/>
                <a:ea typeface="+mn-ea"/>
              </a:rPr>
              <a:t>20</a:t>
            </a:r>
            <a:endParaRPr lang="et-EE" altLang="en-US"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291809-BF63-0937-4B10-97E44FF620F8}"/>
              </a:ext>
            </a:extLst>
          </p:cNvPr>
          <p:cNvSpPr txBox="1">
            <a:spLocks/>
          </p:cNvSpPr>
          <p:nvPr/>
        </p:nvSpPr>
        <p:spPr bwMode="auto">
          <a:xfrm>
            <a:off x="786367" y="127935"/>
            <a:ext cx="7704000" cy="57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buClrTx/>
              <a:buFontTx/>
            </a:pPr>
            <a:r>
              <a:rPr lang="en-US" sz="4400" u="sng" dirty="0">
                <a:solidFill>
                  <a:schemeClr val="dk1"/>
                </a:solidFill>
                <a:latin typeface="Fira Sans Extra Condensed SemiBold"/>
                <a:sym typeface="Fira Sans Extra Condensed SemiBold"/>
              </a:rPr>
              <a:t>Agencies need to onboard?</a:t>
            </a: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7508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91;p33">
            <a:extLst>
              <a:ext uri="{FF2B5EF4-FFF2-40B4-BE49-F238E27FC236}">
                <a16:creationId xmlns:a16="http://schemas.microsoft.com/office/drawing/2014/main" id="{61B3BEFF-10ED-7E23-CE74-29A076BB4C6E}"/>
              </a:ext>
            </a:extLst>
          </p:cNvPr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32694" y="1270453"/>
            <a:ext cx="4692195" cy="39272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52D5C77-43B2-1687-4969-45CA3A84C930}"/>
              </a:ext>
            </a:extLst>
          </p:cNvPr>
          <p:cNvSpPr txBox="1">
            <a:spLocks/>
          </p:cNvSpPr>
          <p:nvPr/>
        </p:nvSpPr>
        <p:spPr>
          <a:xfrm>
            <a:off x="636213" y="146088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ira Sans Extra Condensed SemiBold"/>
              <a:buNone/>
              <a:defRPr sz="8000" b="0" i="0" u="none" strike="noStrike" cap="none">
                <a:solidFill>
                  <a:srgbClr val="191919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ira Sans Extra Condensed SemiBold"/>
              <a:buNone/>
              <a:defRPr sz="5200" b="0" i="0" u="none" strike="noStrike" cap="none">
                <a:solidFill>
                  <a:srgbClr val="191919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ira Sans Extra Condensed SemiBold"/>
              <a:buNone/>
              <a:defRPr sz="5200" b="0" i="0" u="none" strike="noStrike" cap="none">
                <a:solidFill>
                  <a:srgbClr val="191919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ira Sans Extra Condensed SemiBold"/>
              <a:buNone/>
              <a:defRPr sz="5200" b="0" i="0" u="none" strike="noStrike" cap="none">
                <a:solidFill>
                  <a:srgbClr val="191919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ira Sans Extra Condensed SemiBold"/>
              <a:buNone/>
              <a:defRPr sz="5200" b="0" i="0" u="none" strike="noStrike" cap="none">
                <a:solidFill>
                  <a:srgbClr val="191919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ira Sans Extra Condensed SemiBold"/>
              <a:buNone/>
              <a:defRPr sz="5200" b="0" i="0" u="none" strike="noStrike" cap="none">
                <a:solidFill>
                  <a:srgbClr val="191919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ira Sans Extra Condensed SemiBold"/>
              <a:buNone/>
              <a:defRPr sz="5200" b="0" i="0" u="none" strike="noStrike" cap="none">
                <a:solidFill>
                  <a:srgbClr val="191919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ira Sans Extra Condensed SemiBold"/>
              <a:buNone/>
              <a:defRPr sz="5200" b="0" i="0" u="none" strike="noStrike" cap="none">
                <a:solidFill>
                  <a:srgbClr val="191919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ira Sans Extra Condensed SemiBold"/>
              <a:buNone/>
              <a:defRPr sz="5200" b="0" i="0" u="none" strike="noStrike" cap="none">
                <a:solidFill>
                  <a:srgbClr val="191919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9pPr>
          </a:lstStyle>
          <a:p>
            <a:r>
              <a:rPr lang="en-US" sz="4400" u="sng" dirty="0"/>
              <a:t>ESMS Components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1758B2-0552-5DFA-D8B3-7DA01C702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40" y="1391079"/>
            <a:ext cx="4460251" cy="2574432"/>
          </a:xfrm>
          <a:prstGeom prst="rect">
            <a:avLst/>
          </a:prstGeom>
        </p:spPr>
      </p:pic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CD62AD17-830D-8BF9-FCA2-879B808E7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38" y="164856"/>
            <a:ext cx="2464054" cy="4738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81;p76">
            <a:extLst>
              <a:ext uri="{FF2B5EF4-FFF2-40B4-BE49-F238E27FC236}">
                <a16:creationId xmlns:a16="http://schemas.microsoft.com/office/drawing/2014/main" id="{D597D06E-14A7-34B4-5431-FE02AEFB27E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50329" y="54246"/>
            <a:ext cx="3701850" cy="50918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711DF6-5AB1-9464-2F5D-B0E78344CDE8}"/>
              </a:ext>
            </a:extLst>
          </p:cNvPr>
          <p:cNvSpPr txBox="1"/>
          <p:nvPr/>
        </p:nvSpPr>
        <p:spPr>
          <a:xfrm>
            <a:off x="1408569" y="87305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  <a:hlinkClick r:id="rId7"/>
              </a:rPr>
              <a:t>https://cvigil.eci.gov.in/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28845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E11F8-CB2C-C3F5-58EF-0B3DD62DF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16" y="288275"/>
            <a:ext cx="7704000" cy="572700"/>
          </a:xfrm>
        </p:spPr>
        <p:txBody>
          <a:bodyPr/>
          <a:lstStyle/>
          <a:p>
            <a:r>
              <a:rPr lang="en-US" sz="4400" u="sng" dirty="0"/>
              <a:t>ESMS Components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05D71-6040-47CF-3FC7-0BB598646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959" y="975194"/>
            <a:ext cx="9004041" cy="3416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7030A0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Web Application 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For User onboarding (State Nodal/District Nodal/FST/DLBC/Banks) 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View/Download </a:t>
            </a:r>
            <a:r>
              <a:rPr lang="en-US" sz="2000" dirty="0">
                <a:solidFill>
                  <a:srgbClr val="7030A0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reports</a:t>
            </a:r>
            <a:r>
              <a:rPr lang="en-US" sz="20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 with drill down option up to AC level 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Data entry by District Nodal for respective agency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Issue Cash transfer letter (</a:t>
            </a:r>
            <a:r>
              <a:rPr lang="en-US" sz="2000" dirty="0">
                <a:solidFill>
                  <a:srgbClr val="7030A0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QR Code</a:t>
            </a:r>
            <a:r>
              <a:rPr lang="en-US" sz="20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7030A0"/>
                </a:solidFill>
                <a:latin typeface="Fira Sans Extra Condensed SemiBold" panose="020B0604020202020204" charset="0"/>
                <a:ea typeface="Cambria" panose="02040503050406030204" pitchFamily="18" charset="0"/>
                <a:cs typeface="Fira Sans Extra Condensed SemiBold"/>
                <a:sym typeface="Fira Sans Extra Condensed SemiBold"/>
              </a:rPr>
              <a:t>Mobile App (Android &amp; iOS will be available on Play Store/App Store) 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  <a:sym typeface="Fira Sans Extra Condensed SemiBold"/>
              </a:rPr>
              <a:t>Data entry for Intercept/Suo Motu Seizure and </a:t>
            </a:r>
            <a:r>
              <a:rPr lang="en-US" sz="2000" dirty="0">
                <a:solidFill>
                  <a:srgbClr val="7030A0"/>
                </a:solidFill>
                <a:latin typeface="Fira Sans Extra Condensed SemiBold" panose="020B0604020202020204" charset="0"/>
                <a:ea typeface="Cambria" panose="02040503050406030204" pitchFamily="18" charset="0"/>
                <a:sym typeface="Fira Sans Extra Condensed SemiBold"/>
              </a:rPr>
              <a:t>claim</a:t>
            </a:r>
            <a:r>
              <a:rPr lang="en-US" sz="20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  <a:sym typeface="Fira Sans Extra Condensed SemiBold"/>
              </a:rPr>
              <a:t> for Intercepted Seizure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  <a:sym typeface="Fira Sans Extra Condensed SemiBold"/>
              </a:rPr>
              <a:t>Show Analytics with limited scope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84561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18"/>
          <p:cNvGrpSpPr/>
          <p:nvPr/>
        </p:nvGrpSpPr>
        <p:grpSpPr>
          <a:xfrm>
            <a:off x="2117185" y="1667580"/>
            <a:ext cx="1589325" cy="3254038"/>
            <a:chOff x="2117185" y="1195632"/>
            <a:chExt cx="1589325" cy="3254038"/>
          </a:xfrm>
        </p:grpSpPr>
        <p:sp>
          <p:nvSpPr>
            <p:cNvPr id="148" name="Google Shape;148;p18"/>
            <p:cNvSpPr/>
            <p:nvPr/>
          </p:nvSpPr>
          <p:spPr>
            <a:xfrm>
              <a:off x="2117199" y="2193680"/>
              <a:ext cx="1589100" cy="792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8"/>
            <p:cNvSpPr/>
            <p:nvPr/>
          </p:nvSpPr>
          <p:spPr>
            <a:xfrm>
              <a:off x="2117199" y="1195632"/>
              <a:ext cx="1589311" cy="906144"/>
            </a:xfrm>
            <a:prstGeom prst="flowChartOffpageConnector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8"/>
            <p:cNvSpPr/>
            <p:nvPr/>
          </p:nvSpPr>
          <p:spPr>
            <a:xfrm>
              <a:off x="2117199" y="3078193"/>
              <a:ext cx="1589199" cy="792474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8"/>
            <p:cNvSpPr txBox="1"/>
            <p:nvPr/>
          </p:nvSpPr>
          <p:spPr>
            <a:xfrm>
              <a:off x="2117185" y="1471333"/>
              <a:ext cx="1589100" cy="3546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CEO/ DEO/DLBC/ Banks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55" name="Google Shape;155;p18"/>
            <p:cNvSpPr/>
            <p:nvPr/>
          </p:nvSpPr>
          <p:spPr>
            <a:xfrm>
              <a:off x="2685449" y="3248007"/>
              <a:ext cx="452842" cy="4528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8"/>
            <p:cNvSpPr/>
            <p:nvPr/>
          </p:nvSpPr>
          <p:spPr>
            <a:xfrm>
              <a:off x="2759032" y="3362427"/>
              <a:ext cx="305675" cy="224001"/>
            </a:xfrm>
            <a:custGeom>
              <a:avLst/>
              <a:gdLst/>
              <a:ahLst/>
              <a:cxnLst/>
              <a:rect l="l" t="t" r="r" b="b"/>
              <a:pathLst>
                <a:path w="7439" h="5452" extrusionOk="0">
                  <a:moveTo>
                    <a:pt x="6688" y="0"/>
                  </a:moveTo>
                  <a:cubicBezTo>
                    <a:pt x="6501" y="0"/>
                    <a:pt x="6317" y="85"/>
                    <a:pt x="6171" y="248"/>
                  </a:cubicBezTo>
                  <a:lnTo>
                    <a:pt x="3103" y="3717"/>
                  </a:lnTo>
                  <a:lnTo>
                    <a:pt x="1301" y="1349"/>
                  </a:lnTo>
                  <a:cubicBezTo>
                    <a:pt x="1183" y="1171"/>
                    <a:pt x="982" y="1075"/>
                    <a:pt x="776" y="1075"/>
                  </a:cubicBezTo>
                  <a:cubicBezTo>
                    <a:pt x="634" y="1075"/>
                    <a:pt x="490" y="1120"/>
                    <a:pt x="367" y="1215"/>
                  </a:cubicBezTo>
                  <a:cubicBezTo>
                    <a:pt x="67" y="1415"/>
                    <a:pt x="0" y="1849"/>
                    <a:pt x="234" y="2149"/>
                  </a:cubicBezTo>
                  <a:lnTo>
                    <a:pt x="2502" y="5185"/>
                  </a:lnTo>
                  <a:cubicBezTo>
                    <a:pt x="2602" y="5352"/>
                    <a:pt x="2802" y="5452"/>
                    <a:pt x="3002" y="5452"/>
                  </a:cubicBezTo>
                  <a:lnTo>
                    <a:pt x="3036" y="5452"/>
                  </a:lnTo>
                  <a:cubicBezTo>
                    <a:pt x="3236" y="5452"/>
                    <a:pt x="3436" y="5385"/>
                    <a:pt x="3570" y="5251"/>
                  </a:cubicBezTo>
                  <a:lnTo>
                    <a:pt x="7205" y="1149"/>
                  </a:lnTo>
                  <a:cubicBezTo>
                    <a:pt x="7439" y="848"/>
                    <a:pt x="7406" y="415"/>
                    <a:pt x="7139" y="181"/>
                  </a:cubicBezTo>
                  <a:cubicBezTo>
                    <a:pt x="7002" y="60"/>
                    <a:pt x="6844" y="0"/>
                    <a:pt x="66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8"/>
            <p:cNvSpPr/>
            <p:nvPr/>
          </p:nvSpPr>
          <p:spPr>
            <a:xfrm>
              <a:off x="2759032" y="4225669"/>
              <a:ext cx="305675" cy="224001"/>
            </a:xfrm>
            <a:custGeom>
              <a:avLst/>
              <a:gdLst/>
              <a:ahLst/>
              <a:cxnLst/>
              <a:rect l="l" t="t" r="r" b="b"/>
              <a:pathLst>
                <a:path w="7439" h="5452" extrusionOk="0">
                  <a:moveTo>
                    <a:pt x="6688" y="0"/>
                  </a:moveTo>
                  <a:cubicBezTo>
                    <a:pt x="6501" y="0"/>
                    <a:pt x="6317" y="85"/>
                    <a:pt x="6171" y="248"/>
                  </a:cubicBezTo>
                  <a:lnTo>
                    <a:pt x="3103" y="3717"/>
                  </a:lnTo>
                  <a:lnTo>
                    <a:pt x="1301" y="1349"/>
                  </a:lnTo>
                  <a:cubicBezTo>
                    <a:pt x="1183" y="1171"/>
                    <a:pt x="982" y="1075"/>
                    <a:pt x="776" y="1075"/>
                  </a:cubicBezTo>
                  <a:cubicBezTo>
                    <a:pt x="634" y="1075"/>
                    <a:pt x="490" y="1120"/>
                    <a:pt x="367" y="1215"/>
                  </a:cubicBezTo>
                  <a:cubicBezTo>
                    <a:pt x="67" y="1415"/>
                    <a:pt x="0" y="1849"/>
                    <a:pt x="234" y="2149"/>
                  </a:cubicBezTo>
                  <a:lnTo>
                    <a:pt x="2502" y="5185"/>
                  </a:lnTo>
                  <a:cubicBezTo>
                    <a:pt x="2602" y="5352"/>
                    <a:pt x="2802" y="5452"/>
                    <a:pt x="3002" y="5452"/>
                  </a:cubicBezTo>
                  <a:lnTo>
                    <a:pt x="3036" y="5452"/>
                  </a:lnTo>
                  <a:cubicBezTo>
                    <a:pt x="3236" y="5452"/>
                    <a:pt x="3436" y="5385"/>
                    <a:pt x="3570" y="5251"/>
                  </a:cubicBezTo>
                  <a:lnTo>
                    <a:pt x="7205" y="1149"/>
                  </a:lnTo>
                  <a:cubicBezTo>
                    <a:pt x="7439" y="848"/>
                    <a:pt x="7406" y="415"/>
                    <a:pt x="7139" y="181"/>
                  </a:cubicBezTo>
                  <a:cubicBezTo>
                    <a:pt x="7002" y="60"/>
                    <a:pt x="6844" y="0"/>
                    <a:pt x="66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18"/>
          <p:cNvGrpSpPr/>
          <p:nvPr/>
        </p:nvGrpSpPr>
        <p:grpSpPr>
          <a:xfrm>
            <a:off x="3777126" y="1667580"/>
            <a:ext cx="1589625" cy="3241354"/>
            <a:chOff x="3777126" y="1195632"/>
            <a:chExt cx="1589625" cy="3241354"/>
          </a:xfrm>
        </p:grpSpPr>
        <p:sp>
          <p:nvSpPr>
            <p:cNvPr id="160" name="Google Shape;160;p18"/>
            <p:cNvSpPr/>
            <p:nvPr/>
          </p:nvSpPr>
          <p:spPr>
            <a:xfrm>
              <a:off x="3777351" y="2193680"/>
              <a:ext cx="1589400" cy="792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8"/>
            <p:cNvSpPr/>
            <p:nvPr/>
          </p:nvSpPr>
          <p:spPr>
            <a:xfrm>
              <a:off x="3777351" y="3078193"/>
              <a:ext cx="1589311" cy="792473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8"/>
            <p:cNvSpPr/>
            <p:nvPr/>
          </p:nvSpPr>
          <p:spPr>
            <a:xfrm>
              <a:off x="3777351" y="1195632"/>
              <a:ext cx="1589311" cy="906144"/>
            </a:xfrm>
            <a:prstGeom prst="flowChartOffpageConnector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8"/>
            <p:cNvSpPr txBox="1"/>
            <p:nvPr/>
          </p:nvSpPr>
          <p:spPr>
            <a:xfrm>
              <a:off x="3777126" y="1448997"/>
              <a:ext cx="1589311" cy="3547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State Nodal</a:t>
              </a: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65" name="Google Shape;165;p18"/>
            <p:cNvSpPr/>
            <p:nvPr/>
          </p:nvSpPr>
          <p:spPr>
            <a:xfrm>
              <a:off x="4345589" y="2327945"/>
              <a:ext cx="452842" cy="4528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8"/>
            <p:cNvSpPr/>
            <p:nvPr/>
          </p:nvSpPr>
          <p:spPr>
            <a:xfrm>
              <a:off x="4419172" y="2442365"/>
              <a:ext cx="305675" cy="224001"/>
            </a:xfrm>
            <a:custGeom>
              <a:avLst/>
              <a:gdLst/>
              <a:ahLst/>
              <a:cxnLst/>
              <a:rect l="l" t="t" r="r" b="b"/>
              <a:pathLst>
                <a:path w="7439" h="5452" extrusionOk="0">
                  <a:moveTo>
                    <a:pt x="6688" y="0"/>
                  </a:moveTo>
                  <a:cubicBezTo>
                    <a:pt x="6501" y="0"/>
                    <a:pt x="6317" y="85"/>
                    <a:pt x="6171" y="248"/>
                  </a:cubicBezTo>
                  <a:lnTo>
                    <a:pt x="3103" y="3717"/>
                  </a:lnTo>
                  <a:lnTo>
                    <a:pt x="1301" y="1349"/>
                  </a:lnTo>
                  <a:cubicBezTo>
                    <a:pt x="1183" y="1171"/>
                    <a:pt x="982" y="1075"/>
                    <a:pt x="776" y="1075"/>
                  </a:cubicBezTo>
                  <a:cubicBezTo>
                    <a:pt x="634" y="1075"/>
                    <a:pt x="490" y="1120"/>
                    <a:pt x="367" y="1215"/>
                  </a:cubicBezTo>
                  <a:cubicBezTo>
                    <a:pt x="67" y="1415"/>
                    <a:pt x="0" y="1849"/>
                    <a:pt x="234" y="2149"/>
                  </a:cubicBezTo>
                  <a:lnTo>
                    <a:pt x="2502" y="5185"/>
                  </a:lnTo>
                  <a:cubicBezTo>
                    <a:pt x="2602" y="5352"/>
                    <a:pt x="2802" y="5452"/>
                    <a:pt x="3002" y="5452"/>
                  </a:cubicBezTo>
                  <a:lnTo>
                    <a:pt x="3036" y="5452"/>
                  </a:lnTo>
                  <a:cubicBezTo>
                    <a:pt x="3236" y="5452"/>
                    <a:pt x="3436" y="5385"/>
                    <a:pt x="3570" y="5251"/>
                  </a:cubicBezTo>
                  <a:lnTo>
                    <a:pt x="7205" y="1149"/>
                  </a:lnTo>
                  <a:cubicBezTo>
                    <a:pt x="7439" y="848"/>
                    <a:pt x="7406" y="415"/>
                    <a:pt x="7139" y="181"/>
                  </a:cubicBezTo>
                  <a:cubicBezTo>
                    <a:pt x="7002" y="60"/>
                    <a:pt x="6844" y="0"/>
                    <a:pt x="66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8"/>
            <p:cNvSpPr/>
            <p:nvPr/>
          </p:nvSpPr>
          <p:spPr>
            <a:xfrm>
              <a:off x="4345601" y="3235323"/>
              <a:ext cx="452842" cy="4528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8"/>
            <p:cNvSpPr/>
            <p:nvPr/>
          </p:nvSpPr>
          <p:spPr>
            <a:xfrm>
              <a:off x="4419185" y="3349743"/>
              <a:ext cx="305675" cy="224001"/>
            </a:xfrm>
            <a:custGeom>
              <a:avLst/>
              <a:gdLst/>
              <a:ahLst/>
              <a:cxnLst/>
              <a:rect l="l" t="t" r="r" b="b"/>
              <a:pathLst>
                <a:path w="7439" h="5452" extrusionOk="0">
                  <a:moveTo>
                    <a:pt x="6688" y="0"/>
                  </a:moveTo>
                  <a:cubicBezTo>
                    <a:pt x="6501" y="0"/>
                    <a:pt x="6317" y="85"/>
                    <a:pt x="6171" y="248"/>
                  </a:cubicBezTo>
                  <a:lnTo>
                    <a:pt x="3103" y="3717"/>
                  </a:lnTo>
                  <a:lnTo>
                    <a:pt x="1301" y="1349"/>
                  </a:lnTo>
                  <a:cubicBezTo>
                    <a:pt x="1183" y="1171"/>
                    <a:pt x="982" y="1075"/>
                    <a:pt x="776" y="1075"/>
                  </a:cubicBezTo>
                  <a:cubicBezTo>
                    <a:pt x="634" y="1075"/>
                    <a:pt x="490" y="1120"/>
                    <a:pt x="367" y="1215"/>
                  </a:cubicBezTo>
                  <a:cubicBezTo>
                    <a:pt x="67" y="1415"/>
                    <a:pt x="0" y="1849"/>
                    <a:pt x="234" y="2149"/>
                  </a:cubicBezTo>
                  <a:lnTo>
                    <a:pt x="2502" y="5185"/>
                  </a:lnTo>
                  <a:cubicBezTo>
                    <a:pt x="2602" y="5352"/>
                    <a:pt x="2802" y="5452"/>
                    <a:pt x="3002" y="5452"/>
                  </a:cubicBezTo>
                  <a:lnTo>
                    <a:pt x="3036" y="5452"/>
                  </a:lnTo>
                  <a:cubicBezTo>
                    <a:pt x="3236" y="5452"/>
                    <a:pt x="3436" y="5385"/>
                    <a:pt x="3570" y="5251"/>
                  </a:cubicBezTo>
                  <a:lnTo>
                    <a:pt x="7205" y="1149"/>
                  </a:lnTo>
                  <a:cubicBezTo>
                    <a:pt x="7439" y="848"/>
                    <a:pt x="7406" y="415"/>
                    <a:pt x="7139" y="181"/>
                  </a:cubicBezTo>
                  <a:cubicBezTo>
                    <a:pt x="7002" y="60"/>
                    <a:pt x="6844" y="0"/>
                    <a:pt x="66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8"/>
            <p:cNvSpPr/>
            <p:nvPr/>
          </p:nvSpPr>
          <p:spPr>
            <a:xfrm>
              <a:off x="4419185" y="4212985"/>
              <a:ext cx="305675" cy="224001"/>
            </a:xfrm>
            <a:custGeom>
              <a:avLst/>
              <a:gdLst/>
              <a:ahLst/>
              <a:cxnLst/>
              <a:rect l="l" t="t" r="r" b="b"/>
              <a:pathLst>
                <a:path w="7439" h="5452" extrusionOk="0">
                  <a:moveTo>
                    <a:pt x="6688" y="0"/>
                  </a:moveTo>
                  <a:cubicBezTo>
                    <a:pt x="6501" y="0"/>
                    <a:pt x="6317" y="85"/>
                    <a:pt x="6171" y="248"/>
                  </a:cubicBezTo>
                  <a:lnTo>
                    <a:pt x="3103" y="3717"/>
                  </a:lnTo>
                  <a:lnTo>
                    <a:pt x="1301" y="1349"/>
                  </a:lnTo>
                  <a:cubicBezTo>
                    <a:pt x="1183" y="1171"/>
                    <a:pt x="982" y="1075"/>
                    <a:pt x="776" y="1075"/>
                  </a:cubicBezTo>
                  <a:cubicBezTo>
                    <a:pt x="634" y="1075"/>
                    <a:pt x="490" y="1120"/>
                    <a:pt x="367" y="1215"/>
                  </a:cubicBezTo>
                  <a:cubicBezTo>
                    <a:pt x="67" y="1415"/>
                    <a:pt x="0" y="1849"/>
                    <a:pt x="234" y="2149"/>
                  </a:cubicBezTo>
                  <a:lnTo>
                    <a:pt x="2502" y="5185"/>
                  </a:lnTo>
                  <a:cubicBezTo>
                    <a:pt x="2602" y="5352"/>
                    <a:pt x="2802" y="5452"/>
                    <a:pt x="3002" y="5452"/>
                  </a:cubicBezTo>
                  <a:lnTo>
                    <a:pt x="3036" y="5452"/>
                  </a:lnTo>
                  <a:cubicBezTo>
                    <a:pt x="3236" y="5452"/>
                    <a:pt x="3436" y="5385"/>
                    <a:pt x="3570" y="5251"/>
                  </a:cubicBezTo>
                  <a:lnTo>
                    <a:pt x="7205" y="1149"/>
                  </a:lnTo>
                  <a:cubicBezTo>
                    <a:pt x="7439" y="848"/>
                    <a:pt x="7406" y="415"/>
                    <a:pt x="7139" y="181"/>
                  </a:cubicBezTo>
                  <a:cubicBezTo>
                    <a:pt x="7002" y="60"/>
                    <a:pt x="6844" y="0"/>
                    <a:pt x="66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18"/>
          <p:cNvGrpSpPr/>
          <p:nvPr/>
        </p:nvGrpSpPr>
        <p:grpSpPr>
          <a:xfrm>
            <a:off x="5437053" y="1667580"/>
            <a:ext cx="1589851" cy="3266582"/>
            <a:chOff x="5437053" y="1195632"/>
            <a:chExt cx="1589851" cy="3266582"/>
          </a:xfrm>
        </p:grpSpPr>
        <p:sp>
          <p:nvSpPr>
            <p:cNvPr id="172" name="Google Shape;172;p18"/>
            <p:cNvSpPr/>
            <p:nvPr/>
          </p:nvSpPr>
          <p:spPr>
            <a:xfrm>
              <a:off x="5437504" y="2193680"/>
              <a:ext cx="1589400" cy="792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8"/>
            <p:cNvSpPr/>
            <p:nvPr/>
          </p:nvSpPr>
          <p:spPr>
            <a:xfrm>
              <a:off x="5437504" y="3078193"/>
              <a:ext cx="1589311" cy="792473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18"/>
            <p:cNvSpPr/>
            <p:nvPr/>
          </p:nvSpPr>
          <p:spPr>
            <a:xfrm>
              <a:off x="5437504" y="1195632"/>
              <a:ext cx="1589311" cy="906144"/>
            </a:xfrm>
            <a:prstGeom prst="flowChartOffpageConnector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8"/>
            <p:cNvSpPr txBox="1"/>
            <p:nvPr/>
          </p:nvSpPr>
          <p:spPr>
            <a:xfrm>
              <a:off x="5437053" y="1469296"/>
              <a:ext cx="1589311" cy="3547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District Nodal</a:t>
              </a: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77" name="Google Shape;177;p18"/>
            <p:cNvSpPr/>
            <p:nvPr/>
          </p:nvSpPr>
          <p:spPr>
            <a:xfrm>
              <a:off x="6005716" y="2327957"/>
              <a:ext cx="452842" cy="4528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8"/>
            <p:cNvSpPr/>
            <p:nvPr/>
          </p:nvSpPr>
          <p:spPr>
            <a:xfrm>
              <a:off x="6079299" y="2442377"/>
              <a:ext cx="305675" cy="224001"/>
            </a:xfrm>
            <a:custGeom>
              <a:avLst/>
              <a:gdLst/>
              <a:ahLst/>
              <a:cxnLst/>
              <a:rect l="l" t="t" r="r" b="b"/>
              <a:pathLst>
                <a:path w="7439" h="5452" extrusionOk="0">
                  <a:moveTo>
                    <a:pt x="6688" y="0"/>
                  </a:moveTo>
                  <a:cubicBezTo>
                    <a:pt x="6501" y="0"/>
                    <a:pt x="6317" y="85"/>
                    <a:pt x="6171" y="248"/>
                  </a:cubicBezTo>
                  <a:lnTo>
                    <a:pt x="3103" y="3717"/>
                  </a:lnTo>
                  <a:lnTo>
                    <a:pt x="1301" y="1349"/>
                  </a:lnTo>
                  <a:cubicBezTo>
                    <a:pt x="1183" y="1171"/>
                    <a:pt x="982" y="1075"/>
                    <a:pt x="776" y="1075"/>
                  </a:cubicBezTo>
                  <a:cubicBezTo>
                    <a:pt x="634" y="1075"/>
                    <a:pt x="490" y="1120"/>
                    <a:pt x="367" y="1215"/>
                  </a:cubicBezTo>
                  <a:cubicBezTo>
                    <a:pt x="67" y="1415"/>
                    <a:pt x="0" y="1849"/>
                    <a:pt x="234" y="2149"/>
                  </a:cubicBezTo>
                  <a:lnTo>
                    <a:pt x="2502" y="5185"/>
                  </a:lnTo>
                  <a:cubicBezTo>
                    <a:pt x="2602" y="5352"/>
                    <a:pt x="2802" y="5452"/>
                    <a:pt x="3002" y="5452"/>
                  </a:cubicBezTo>
                  <a:lnTo>
                    <a:pt x="3036" y="5452"/>
                  </a:lnTo>
                  <a:cubicBezTo>
                    <a:pt x="3236" y="5452"/>
                    <a:pt x="3436" y="5385"/>
                    <a:pt x="3570" y="5251"/>
                  </a:cubicBezTo>
                  <a:lnTo>
                    <a:pt x="7205" y="1149"/>
                  </a:lnTo>
                  <a:cubicBezTo>
                    <a:pt x="7439" y="848"/>
                    <a:pt x="7406" y="415"/>
                    <a:pt x="7139" y="181"/>
                  </a:cubicBezTo>
                  <a:cubicBezTo>
                    <a:pt x="7002" y="60"/>
                    <a:pt x="6844" y="0"/>
                    <a:pt x="66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18"/>
            <p:cNvSpPr/>
            <p:nvPr/>
          </p:nvSpPr>
          <p:spPr>
            <a:xfrm>
              <a:off x="6005754" y="3235335"/>
              <a:ext cx="452842" cy="4528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8"/>
            <p:cNvSpPr/>
            <p:nvPr/>
          </p:nvSpPr>
          <p:spPr>
            <a:xfrm>
              <a:off x="6094905" y="4187657"/>
              <a:ext cx="274539" cy="274557"/>
            </a:xfrm>
            <a:custGeom>
              <a:avLst/>
              <a:gdLst/>
              <a:ahLst/>
              <a:cxnLst/>
              <a:rect l="l" t="t" r="r" b="b"/>
              <a:pathLst>
                <a:path w="6239" h="6093" extrusionOk="0">
                  <a:moveTo>
                    <a:pt x="763" y="1"/>
                  </a:moveTo>
                  <a:cubicBezTo>
                    <a:pt x="598" y="1"/>
                    <a:pt x="430" y="60"/>
                    <a:pt x="301" y="189"/>
                  </a:cubicBezTo>
                  <a:cubicBezTo>
                    <a:pt x="34" y="422"/>
                    <a:pt x="34" y="889"/>
                    <a:pt x="301" y="1156"/>
                  </a:cubicBezTo>
                  <a:lnTo>
                    <a:pt x="2169" y="3057"/>
                  </a:lnTo>
                  <a:lnTo>
                    <a:pt x="268" y="4925"/>
                  </a:lnTo>
                  <a:cubicBezTo>
                    <a:pt x="1" y="5192"/>
                    <a:pt x="1" y="5593"/>
                    <a:pt x="234" y="5859"/>
                  </a:cubicBezTo>
                  <a:cubicBezTo>
                    <a:pt x="376" y="6001"/>
                    <a:pt x="565" y="6077"/>
                    <a:pt x="751" y="6077"/>
                  </a:cubicBezTo>
                  <a:cubicBezTo>
                    <a:pt x="915" y="6077"/>
                    <a:pt x="1076" y="6018"/>
                    <a:pt x="1202" y="5893"/>
                  </a:cubicBezTo>
                  <a:lnTo>
                    <a:pt x="3103" y="3991"/>
                  </a:lnTo>
                  <a:lnTo>
                    <a:pt x="4971" y="5893"/>
                  </a:lnTo>
                  <a:cubicBezTo>
                    <a:pt x="5104" y="6026"/>
                    <a:pt x="5280" y="6093"/>
                    <a:pt x="5455" y="6093"/>
                  </a:cubicBezTo>
                  <a:cubicBezTo>
                    <a:pt x="5630" y="6093"/>
                    <a:pt x="5805" y="6026"/>
                    <a:pt x="5938" y="5893"/>
                  </a:cubicBezTo>
                  <a:cubicBezTo>
                    <a:pt x="6205" y="5626"/>
                    <a:pt x="6205" y="5192"/>
                    <a:pt x="5938" y="4959"/>
                  </a:cubicBezTo>
                  <a:lnTo>
                    <a:pt x="4070" y="3057"/>
                  </a:lnTo>
                  <a:lnTo>
                    <a:pt x="5972" y="1189"/>
                  </a:lnTo>
                  <a:cubicBezTo>
                    <a:pt x="6239" y="923"/>
                    <a:pt x="6239" y="489"/>
                    <a:pt x="5972" y="222"/>
                  </a:cubicBezTo>
                  <a:cubicBezTo>
                    <a:pt x="5838" y="89"/>
                    <a:pt x="5663" y="22"/>
                    <a:pt x="5488" y="22"/>
                  </a:cubicBezTo>
                  <a:cubicBezTo>
                    <a:pt x="5313" y="22"/>
                    <a:pt x="5138" y="89"/>
                    <a:pt x="5004" y="222"/>
                  </a:cubicBezTo>
                  <a:lnTo>
                    <a:pt x="3136" y="2090"/>
                  </a:lnTo>
                  <a:lnTo>
                    <a:pt x="1235" y="189"/>
                  </a:lnTo>
                  <a:cubicBezTo>
                    <a:pt x="1114" y="68"/>
                    <a:pt x="940" y="1"/>
                    <a:pt x="7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3" name="Google Shape;183;p18"/>
          <p:cNvGrpSpPr/>
          <p:nvPr/>
        </p:nvGrpSpPr>
        <p:grpSpPr>
          <a:xfrm>
            <a:off x="7096756" y="1667580"/>
            <a:ext cx="1590301" cy="3266558"/>
            <a:chOff x="7096756" y="1195632"/>
            <a:chExt cx="1590301" cy="3266558"/>
          </a:xfrm>
        </p:grpSpPr>
        <p:sp>
          <p:nvSpPr>
            <p:cNvPr id="184" name="Google Shape;184;p18"/>
            <p:cNvSpPr/>
            <p:nvPr/>
          </p:nvSpPr>
          <p:spPr>
            <a:xfrm>
              <a:off x="7097657" y="2193680"/>
              <a:ext cx="1589400" cy="792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8"/>
            <p:cNvSpPr/>
            <p:nvPr/>
          </p:nvSpPr>
          <p:spPr>
            <a:xfrm>
              <a:off x="7097657" y="3078193"/>
              <a:ext cx="1589311" cy="792473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8"/>
            <p:cNvSpPr/>
            <p:nvPr/>
          </p:nvSpPr>
          <p:spPr>
            <a:xfrm>
              <a:off x="7097657" y="1195632"/>
              <a:ext cx="1589311" cy="906144"/>
            </a:xfrm>
            <a:prstGeom prst="flowChartOffpageConnector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8"/>
            <p:cNvSpPr txBox="1"/>
            <p:nvPr/>
          </p:nvSpPr>
          <p:spPr>
            <a:xfrm>
              <a:off x="7096756" y="1469296"/>
              <a:ext cx="1589310" cy="3547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FS/ SST</a:t>
              </a: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89" name="Google Shape;189;p18"/>
            <p:cNvSpPr/>
            <p:nvPr/>
          </p:nvSpPr>
          <p:spPr>
            <a:xfrm>
              <a:off x="7665882" y="2327945"/>
              <a:ext cx="452712" cy="4527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18"/>
            <p:cNvSpPr/>
            <p:nvPr/>
          </p:nvSpPr>
          <p:spPr>
            <a:xfrm>
              <a:off x="7739465" y="2442365"/>
              <a:ext cx="305678" cy="224002"/>
            </a:xfrm>
            <a:custGeom>
              <a:avLst/>
              <a:gdLst/>
              <a:ahLst/>
              <a:cxnLst/>
              <a:rect l="l" t="t" r="r" b="b"/>
              <a:pathLst>
                <a:path w="7439" h="5452" extrusionOk="0">
                  <a:moveTo>
                    <a:pt x="6688" y="0"/>
                  </a:moveTo>
                  <a:cubicBezTo>
                    <a:pt x="6501" y="0"/>
                    <a:pt x="6317" y="85"/>
                    <a:pt x="6171" y="248"/>
                  </a:cubicBezTo>
                  <a:lnTo>
                    <a:pt x="3103" y="3717"/>
                  </a:lnTo>
                  <a:lnTo>
                    <a:pt x="1301" y="1349"/>
                  </a:lnTo>
                  <a:cubicBezTo>
                    <a:pt x="1183" y="1171"/>
                    <a:pt x="982" y="1075"/>
                    <a:pt x="776" y="1075"/>
                  </a:cubicBezTo>
                  <a:cubicBezTo>
                    <a:pt x="634" y="1075"/>
                    <a:pt x="490" y="1120"/>
                    <a:pt x="367" y="1215"/>
                  </a:cubicBezTo>
                  <a:cubicBezTo>
                    <a:pt x="67" y="1415"/>
                    <a:pt x="0" y="1849"/>
                    <a:pt x="234" y="2149"/>
                  </a:cubicBezTo>
                  <a:lnTo>
                    <a:pt x="2502" y="5185"/>
                  </a:lnTo>
                  <a:cubicBezTo>
                    <a:pt x="2602" y="5352"/>
                    <a:pt x="2802" y="5452"/>
                    <a:pt x="3002" y="5452"/>
                  </a:cubicBezTo>
                  <a:lnTo>
                    <a:pt x="3036" y="5452"/>
                  </a:lnTo>
                  <a:cubicBezTo>
                    <a:pt x="3236" y="5452"/>
                    <a:pt x="3436" y="5385"/>
                    <a:pt x="3570" y="5251"/>
                  </a:cubicBezTo>
                  <a:lnTo>
                    <a:pt x="7205" y="1149"/>
                  </a:lnTo>
                  <a:cubicBezTo>
                    <a:pt x="7439" y="848"/>
                    <a:pt x="7406" y="415"/>
                    <a:pt x="7139" y="181"/>
                  </a:cubicBezTo>
                  <a:cubicBezTo>
                    <a:pt x="7002" y="60"/>
                    <a:pt x="6844" y="0"/>
                    <a:pt x="66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8"/>
            <p:cNvSpPr/>
            <p:nvPr/>
          </p:nvSpPr>
          <p:spPr>
            <a:xfrm>
              <a:off x="7665907" y="3235323"/>
              <a:ext cx="452842" cy="45284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18"/>
            <p:cNvSpPr/>
            <p:nvPr/>
          </p:nvSpPr>
          <p:spPr>
            <a:xfrm>
              <a:off x="7755034" y="3337148"/>
              <a:ext cx="274539" cy="274557"/>
            </a:xfrm>
            <a:custGeom>
              <a:avLst/>
              <a:gdLst/>
              <a:ahLst/>
              <a:cxnLst/>
              <a:rect l="l" t="t" r="r" b="b"/>
              <a:pathLst>
                <a:path w="6239" h="6093" extrusionOk="0">
                  <a:moveTo>
                    <a:pt x="763" y="1"/>
                  </a:moveTo>
                  <a:cubicBezTo>
                    <a:pt x="598" y="1"/>
                    <a:pt x="430" y="60"/>
                    <a:pt x="301" y="189"/>
                  </a:cubicBezTo>
                  <a:cubicBezTo>
                    <a:pt x="34" y="422"/>
                    <a:pt x="34" y="889"/>
                    <a:pt x="301" y="1156"/>
                  </a:cubicBezTo>
                  <a:lnTo>
                    <a:pt x="2169" y="3057"/>
                  </a:lnTo>
                  <a:lnTo>
                    <a:pt x="268" y="4925"/>
                  </a:lnTo>
                  <a:cubicBezTo>
                    <a:pt x="1" y="5192"/>
                    <a:pt x="1" y="5593"/>
                    <a:pt x="234" y="5859"/>
                  </a:cubicBezTo>
                  <a:cubicBezTo>
                    <a:pt x="376" y="6001"/>
                    <a:pt x="565" y="6077"/>
                    <a:pt x="751" y="6077"/>
                  </a:cubicBezTo>
                  <a:cubicBezTo>
                    <a:pt x="915" y="6077"/>
                    <a:pt x="1076" y="6018"/>
                    <a:pt x="1202" y="5893"/>
                  </a:cubicBezTo>
                  <a:lnTo>
                    <a:pt x="3103" y="3991"/>
                  </a:lnTo>
                  <a:lnTo>
                    <a:pt x="4971" y="5893"/>
                  </a:lnTo>
                  <a:cubicBezTo>
                    <a:pt x="5104" y="6026"/>
                    <a:pt x="5280" y="6093"/>
                    <a:pt x="5455" y="6093"/>
                  </a:cubicBezTo>
                  <a:cubicBezTo>
                    <a:pt x="5630" y="6093"/>
                    <a:pt x="5805" y="6026"/>
                    <a:pt x="5938" y="5893"/>
                  </a:cubicBezTo>
                  <a:cubicBezTo>
                    <a:pt x="6205" y="5626"/>
                    <a:pt x="6205" y="5192"/>
                    <a:pt x="5938" y="4959"/>
                  </a:cubicBezTo>
                  <a:lnTo>
                    <a:pt x="4070" y="3057"/>
                  </a:lnTo>
                  <a:lnTo>
                    <a:pt x="5972" y="1189"/>
                  </a:lnTo>
                  <a:cubicBezTo>
                    <a:pt x="6239" y="923"/>
                    <a:pt x="6239" y="489"/>
                    <a:pt x="5972" y="222"/>
                  </a:cubicBezTo>
                  <a:cubicBezTo>
                    <a:pt x="5838" y="89"/>
                    <a:pt x="5663" y="22"/>
                    <a:pt x="5488" y="22"/>
                  </a:cubicBezTo>
                  <a:cubicBezTo>
                    <a:pt x="5313" y="22"/>
                    <a:pt x="5138" y="89"/>
                    <a:pt x="5004" y="222"/>
                  </a:cubicBezTo>
                  <a:lnTo>
                    <a:pt x="3136" y="2090"/>
                  </a:lnTo>
                  <a:lnTo>
                    <a:pt x="1235" y="189"/>
                  </a:lnTo>
                  <a:cubicBezTo>
                    <a:pt x="1114" y="68"/>
                    <a:pt x="940" y="1"/>
                    <a:pt x="7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18"/>
            <p:cNvSpPr/>
            <p:nvPr/>
          </p:nvSpPr>
          <p:spPr>
            <a:xfrm>
              <a:off x="7755034" y="4187633"/>
              <a:ext cx="274539" cy="274557"/>
            </a:xfrm>
            <a:custGeom>
              <a:avLst/>
              <a:gdLst/>
              <a:ahLst/>
              <a:cxnLst/>
              <a:rect l="l" t="t" r="r" b="b"/>
              <a:pathLst>
                <a:path w="6239" h="6093" extrusionOk="0">
                  <a:moveTo>
                    <a:pt x="763" y="1"/>
                  </a:moveTo>
                  <a:cubicBezTo>
                    <a:pt x="598" y="1"/>
                    <a:pt x="430" y="60"/>
                    <a:pt x="301" y="189"/>
                  </a:cubicBezTo>
                  <a:cubicBezTo>
                    <a:pt x="34" y="422"/>
                    <a:pt x="34" y="889"/>
                    <a:pt x="301" y="1156"/>
                  </a:cubicBezTo>
                  <a:lnTo>
                    <a:pt x="2169" y="3057"/>
                  </a:lnTo>
                  <a:lnTo>
                    <a:pt x="268" y="4925"/>
                  </a:lnTo>
                  <a:cubicBezTo>
                    <a:pt x="1" y="5192"/>
                    <a:pt x="1" y="5593"/>
                    <a:pt x="234" y="5859"/>
                  </a:cubicBezTo>
                  <a:cubicBezTo>
                    <a:pt x="376" y="6001"/>
                    <a:pt x="565" y="6077"/>
                    <a:pt x="751" y="6077"/>
                  </a:cubicBezTo>
                  <a:cubicBezTo>
                    <a:pt x="915" y="6077"/>
                    <a:pt x="1076" y="6018"/>
                    <a:pt x="1202" y="5893"/>
                  </a:cubicBezTo>
                  <a:lnTo>
                    <a:pt x="3103" y="3991"/>
                  </a:lnTo>
                  <a:lnTo>
                    <a:pt x="4971" y="5893"/>
                  </a:lnTo>
                  <a:cubicBezTo>
                    <a:pt x="5104" y="6026"/>
                    <a:pt x="5280" y="6093"/>
                    <a:pt x="5455" y="6093"/>
                  </a:cubicBezTo>
                  <a:cubicBezTo>
                    <a:pt x="5630" y="6093"/>
                    <a:pt x="5805" y="6026"/>
                    <a:pt x="5938" y="5893"/>
                  </a:cubicBezTo>
                  <a:cubicBezTo>
                    <a:pt x="6205" y="5626"/>
                    <a:pt x="6205" y="5192"/>
                    <a:pt x="5938" y="4959"/>
                  </a:cubicBezTo>
                  <a:lnTo>
                    <a:pt x="4070" y="3057"/>
                  </a:lnTo>
                  <a:lnTo>
                    <a:pt x="5972" y="1189"/>
                  </a:lnTo>
                  <a:cubicBezTo>
                    <a:pt x="6239" y="923"/>
                    <a:pt x="6239" y="489"/>
                    <a:pt x="5972" y="222"/>
                  </a:cubicBezTo>
                  <a:cubicBezTo>
                    <a:pt x="5838" y="89"/>
                    <a:pt x="5663" y="22"/>
                    <a:pt x="5488" y="22"/>
                  </a:cubicBezTo>
                  <a:cubicBezTo>
                    <a:pt x="5313" y="22"/>
                    <a:pt x="5138" y="89"/>
                    <a:pt x="5004" y="222"/>
                  </a:cubicBezTo>
                  <a:lnTo>
                    <a:pt x="3136" y="2090"/>
                  </a:lnTo>
                  <a:lnTo>
                    <a:pt x="1235" y="189"/>
                  </a:lnTo>
                  <a:cubicBezTo>
                    <a:pt x="1114" y="68"/>
                    <a:pt x="940" y="1"/>
                    <a:pt x="7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5" name="Google Shape;195;p18"/>
          <p:cNvGrpSpPr/>
          <p:nvPr/>
        </p:nvGrpSpPr>
        <p:grpSpPr>
          <a:xfrm>
            <a:off x="457026" y="3550166"/>
            <a:ext cx="1589329" cy="792474"/>
            <a:chOff x="506222" y="3097997"/>
            <a:chExt cx="1570328" cy="783000"/>
          </a:xfrm>
        </p:grpSpPr>
        <p:sp>
          <p:nvSpPr>
            <p:cNvPr id="196" name="Google Shape;196;p18"/>
            <p:cNvSpPr/>
            <p:nvPr/>
          </p:nvSpPr>
          <p:spPr>
            <a:xfrm>
              <a:off x="506222" y="3097997"/>
              <a:ext cx="1570200" cy="783000"/>
            </a:xfrm>
            <a:prstGeom prst="rect">
              <a:avLst/>
            </a:prstGeom>
            <a:solidFill>
              <a:schemeClr val="accent6">
                <a:lumMod val="10000"/>
                <a:lumOff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8"/>
            <p:cNvSpPr txBox="1"/>
            <p:nvPr/>
          </p:nvSpPr>
          <p:spPr>
            <a:xfrm>
              <a:off x="506350" y="3232550"/>
              <a:ext cx="1570200" cy="51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" sz="2000" b="1" dirty="0">
                  <a:solidFill>
                    <a:srgbClr val="7030A0"/>
                  </a:solidFill>
                  <a:latin typeface="Roboto"/>
                  <a:ea typeface="Roboto"/>
                  <a:cs typeface="Roboto"/>
                  <a:sym typeface="Roboto"/>
                </a:rPr>
                <a:t>cVIGIL Portal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01" name="Google Shape;201;p18"/>
          <p:cNvGrpSpPr/>
          <p:nvPr/>
        </p:nvGrpSpPr>
        <p:grpSpPr>
          <a:xfrm>
            <a:off x="457156" y="2686816"/>
            <a:ext cx="1589195" cy="792600"/>
            <a:chOff x="457156" y="2214868"/>
            <a:chExt cx="1589195" cy="7926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02" name="Google Shape;202;p18"/>
            <p:cNvSpPr/>
            <p:nvPr/>
          </p:nvSpPr>
          <p:spPr>
            <a:xfrm>
              <a:off x="457251" y="2214868"/>
              <a:ext cx="1589100" cy="792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18"/>
            <p:cNvSpPr txBox="1"/>
            <p:nvPr/>
          </p:nvSpPr>
          <p:spPr>
            <a:xfrm>
              <a:off x="457156" y="2351124"/>
              <a:ext cx="1589100" cy="520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ESMS Mobile App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" name="Google Shape;155;p18">
            <a:extLst>
              <a:ext uri="{FF2B5EF4-FFF2-40B4-BE49-F238E27FC236}">
                <a16:creationId xmlns:a16="http://schemas.microsoft.com/office/drawing/2014/main" id="{1DADEE14-31F1-26F0-00EE-1426A7E76665}"/>
              </a:ext>
            </a:extLst>
          </p:cNvPr>
          <p:cNvSpPr/>
          <p:nvPr/>
        </p:nvSpPr>
        <p:spPr>
          <a:xfrm>
            <a:off x="2685328" y="2824775"/>
            <a:ext cx="452842" cy="45284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193;p18">
            <a:extLst>
              <a:ext uri="{FF2B5EF4-FFF2-40B4-BE49-F238E27FC236}">
                <a16:creationId xmlns:a16="http://schemas.microsoft.com/office/drawing/2014/main" id="{4BBAF56E-DBD3-4A14-622D-3A9681ADAFA0}"/>
              </a:ext>
            </a:extLst>
          </p:cNvPr>
          <p:cNvSpPr/>
          <p:nvPr/>
        </p:nvSpPr>
        <p:spPr>
          <a:xfrm>
            <a:off x="2765288" y="2914313"/>
            <a:ext cx="274539" cy="274557"/>
          </a:xfrm>
          <a:custGeom>
            <a:avLst/>
            <a:gdLst/>
            <a:ahLst/>
            <a:cxnLst/>
            <a:rect l="l" t="t" r="r" b="b"/>
            <a:pathLst>
              <a:path w="6239" h="6093" extrusionOk="0">
                <a:moveTo>
                  <a:pt x="763" y="1"/>
                </a:moveTo>
                <a:cubicBezTo>
                  <a:pt x="598" y="1"/>
                  <a:pt x="430" y="60"/>
                  <a:pt x="301" y="189"/>
                </a:cubicBezTo>
                <a:cubicBezTo>
                  <a:pt x="34" y="422"/>
                  <a:pt x="34" y="889"/>
                  <a:pt x="301" y="1156"/>
                </a:cubicBezTo>
                <a:lnTo>
                  <a:pt x="2169" y="3057"/>
                </a:lnTo>
                <a:lnTo>
                  <a:pt x="268" y="4925"/>
                </a:lnTo>
                <a:cubicBezTo>
                  <a:pt x="1" y="5192"/>
                  <a:pt x="1" y="5593"/>
                  <a:pt x="234" y="5859"/>
                </a:cubicBezTo>
                <a:cubicBezTo>
                  <a:pt x="376" y="6001"/>
                  <a:pt x="565" y="6077"/>
                  <a:pt x="751" y="6077"/>
                </a:cubicBezTo>
                <a:cubicBezTo>
                  <a:pt x="915" y="6077"/>
                  <a:pt x="1076" y="6018"/>
                  <a:pt x="1202" y="5893"/>
                </a:cubicBezTo>
                <a:lnTo>
                  <a:pt x="3103" y="3991"/>
                </a:lnTo>
                <a:lnTo>
                  <a:pt x="4971" y="5893"/>
                </a:lnTo>
                <a:cubicBezTo>
                  <a:pt x="5104" y="6026"/>
                  <a:pt x="5280" y="6093"/>
                  <a:pt x="5455" y="6093"/>
                </a:cubicBezTo>
                <a:cubicBezTo>
                  <a:pt x="5630" y="6093"/>
                  <a:pt x="5805" y="6026"/>
                  <a:pt x="5938" y="5893"/>
                </a:cubicBezTo>
                <a:cubicBezTo>
                  <a:pt x="6205" y="5626"/>
                  <a:pt x="6205" y="5192"/>
                  <a:pt x="5938" y="4959"/>
                </a:cubicBezTo>
                <a:lnTo>
                  <a:pt x="4070" y="3057"/>
                </a:lnTo>
                <a:lnTo>
                  <a:pt x="5972" y="1189"/>
                </a:lnTo>
                <a:cubicBezTo>
                  <a:pt x="6239" y="923"/>
                  <a:pt x="6239" y="489"/>
                  <a:pt x="5972" y="222"/>
                </a:cubicBezTo>
                <a:cubicBezTo>
                  <a:pt x="5838" y="89"/>
                  <a:pt x="5663" y="22"/>
                  <a:pt x="5488" y="22"/>
                </a:cubicBezTo>
                <a:cubicBezTo>
                  <a:pt x="5313" y="22"/>
                  <a:pt x="5138" y="89"/>
                  <a:pt x="5004" y="222"/>
                </a:cubicBezTo>
                <a:lnTo>
                  <a:pt x="3136" y="2090"/>
                </a:lnTo>
                <a:lnTo>
                  <a:pt x="1235" y="189"/>
                </a:lnTo>
                <a:cubicBezTo>
                  <a:pt x="1114" y="68"/>
                  <a:pt x="940" y="1"/>
                  <a:pt x="76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BE59650-43CC-BD8B-5B22-1F02B7678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63" y="117475"/>
            <a:ext cx="8362079" cy="447675"/>
          </a:xfrm>
        </p:spPr>
        <p:txBody>
          <a:bodyPr/>
          <a:lstStyle/>
          <a:p>
            <a:r>
              <a:rPr lang="en-US" sz="4400" u="sng" dirty="0">
                <a:latin typeface="Fira Sans Extra Condensed SemiBold"/>
                <a:sym typeface="Fira Sans Extra Condensed SemiBold"/>
              </a:rPr>
              <a:t>Access of Portal/ESMS Mobile App?</a:t>
            </a:r>
          </a:p>
        </p:txBody>
      </p:sp>
      <p:sp>
        <p:nvSpPr>
          <p:cNvPr id="2" name="Google Shape;178;p18">
            <a:extLst>
              <a:ext uri="{FF2B5EF4-FFF2-40B4-BE49-F238E27FC236}">
                <a16:creationId xmlns:a16="http://schemas.microsoft.com/office/drawing/2014/main" id="{C16F3B70-467D-5C23-FF47-6F8B1BBCEE18}"/>
              </a:ext>
            </a:extLst>
          </p:cNvPr>
          <p:cNvSpPr/>
          <p:nvPr/>
        </p:nvSpPr>
        <p:spPr>
          <a:xfrm>
            <a:off x="6078870" y="3834373"/>
            <a:ext cx="305675" cy="224001"/>
          </a:xfrm>
          <a:custGeom>
            <a:avLst/>
            <a:gdLst/>
            <a:ahLst/>
            <a:cxnLst/>
            <a:rect l="l" t="t" r="r" b="b"/>
            <a:pathLst>
              <a:path w="7439" h="5452" extrusionOk="0">
                <a:moveTo>
                  <a:pt x="6688" y="0"/>
                </a:moveTo>
                <a:cubicBezTo>
                  <a:pt x="6501" y="0"/>
                  <a:pt x="6317" y="85"/>
                  <a:pt x="6171" y="248"/>
                </a:cubicBezTo>
                <a:lnTo>
                  <a:pt x="3103" y="3717"/>
                </a:lnTo>
                <a:lnTo>
                  <a:pt x="1301" y="1349"/>
                </a:lnTo>
                <a:cubicBezTo>
                  <a:pt x="1183" y="1171"/>
                  <a:pt x="982" y="1075"/>
                  <a:pt x="776" y="1075"/>
                </a:cubicBezTo>
                <a:cubicBezTo>
                  <a:pt x="634" y="1075"/>
                  <a:pt x="490" y="1120"/>
                  <a:pt x="367" y="1215"/>
                </a:cubicBezTo>
                <a:cubicBezTo>
                  <a:pt x="67" y="1415"/>
                  <a:pt x="0" y="1849"/>
                  <a:pt x="234" y="2149"/>
                </a:cubicBezTo>
                <a:lnTo>
                  <a:pt x="2502" y="5185"/>
                </a:lnTo>
                <a:cubicBezTo>
                  <a:pt x="2602" y="5352"/>
                  <a:pt x="2802" y="5452"/>
                  <a:pt x="3002" y="5452"/>
                </a:cubicBezTo>
                <a:lnTo>
                  <a:pt x="3036" y="5452"/>
                </a:lnTo>
                <a:cubicBezTo>
                  <a:pt x="3236" y="5452"/>
                  <a:pt x="3436" y="5385"/>
                  <a:pt x="3570" y="5251"/>
                </a:cubicBezTo>
                <a:lnTo>
                  <a:pt x="7205" y="1149"/>
                </a:lnTo>
                <a:cubicBezTo>
                  <a:pt x="7439" y="848"/>
                  <a:pt x="7406" y="415"/>
                  <a:pt x="7139" y="181"/>
                </a:cubicBezTo>
                <a:cubicBezTo>
                  <a:pt x="7002" y="60"/>
                  <a:pt x="6844" y="0"/>
                  <a:pt x="66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E74DA42-A039-563F-9ED3-3CF418BC3B32}"/>
              </a:ext>
            </a:extLst>
          </p:cNvPr>
          <p:cNvSpPr txBox="1">
            <a:spLocks/>
          </p:cNvSpPr>
          <p:nvPr/>
        </p:nvSpPr>
        <p:spPr>
          <a:xfrm>
            <a:off x="627063" y="117475"/>
            <a:ext cx="8362079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 sz="4400" u="sng" dirty="0">
                <a:latin typeface="Fira Sans Extra Condensed SemiBold"/>
                <a:sym typeface="Fira Sans Extra Condensed SemiBold"/>
              </a:rPr>
              <a:t>Data entry process for Intercept?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810C8A-7E81-4C21-36BC-10087D041071}"/>
              </a:ext>
            </a:extLst>
          </p:cNvPr>
          <p:cNvSpPr/>
          <p:nvPr/>
        </p:nvSpPr>
        <p:spPr>
          <a:xfrm>
            <a:off x="6455136" y="3281929"/>
            <a:ext cx="2177847" cy="13322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FS/SST/DN will handover the intercepted items to concern agency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2DA83D-FACE-2814-A07D-C2FC5F5E33A2}"/>
              </a:ext>
            </a:extLst>
          </p:cNvPr>
          <p:cNvSpPr/>
          <p:nvPr/>
        </p:nvSpPr>
        <p:spPr>
          <a:xfrm>
            <a:off x="627063" y="1236819"/>
            <a:ext cx="2177847" cy="13322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FS/SST or District Nodal will login with registered mobile number in ESMS mobile App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171D77-81A0-4612-9F56-80246F95E799}"/>
              </a:ext>
            </a:extLst>
          </p:cNvPr>
          <p:cNvSpPr/>
          <p:nvPr/>
        </p:nvSpPr>
        <p:spPr>
          <a:xfrm>
            <a:off x="3589158" y="1236819"/>
            <a:ext cx="2177847" cy="13322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Data entry for Intercept through App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CCE678-1171-3D1F-B652-0E90A7E7896F}"/>
              </a:ext>
            </a:extLst>
          </p:cNvPr>
          <p:cNvSpPr/>
          <p:nvPr/>
        </p:nvSpPr>
        <p:spPr>
          <a:xfrm>
            <a:off x="6455136" y="1239480"/>
            <a:ext cx="2177847" cy="13322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Intercept entry will be visible to all District Nodal for all agencies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4DAE568-7418-F89B-38E5-FD323D650BE8}"/>
              </a:ext>
            </a:extLst>
          </p:cNvPr>
          <p:cNvSpPr/>
          <p:nvPr/>
        </p:nvSpPr>
        <p:spPr>
          <a:xfrm>
            <a:off x="3589158" y="3293400"/>
            <a:ext cx="2177847" cy="13322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District Nodal will seize the intercept entry from App after receiving the items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158736-1FAA-D00A-18DD-5BC990427EE1}"/>
              </a:ext>
            </a:extLst>
          </p:cNvPr>
          <p:cNvSpPr/>
          <p:nvPr/>
        </p:nvSpPr>
        <p:spPr>
          <a:xfrm>
            <a:off x="627063" y="3293400"/>
            <a:ext cx="2177847" cy="13322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Seized entry will be reflected in Portal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04ECF383-083A-70E9-E973-4F38E251B944}"/>
              </a:ext>
            </a:extLst>
          </p:cNvPr>
          <p:cNvSpPr/>
          <p:nvPr/>
        </p:nvSpPr>
        <p:spPr>
          <a:xfrm>
            <a:off x="2916814" y="1679116"/>
            <a:ext cx="560439" cy="44767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826AB3A0-ACDE-76A4-4705-2DCBEB9D1EBC}"/>
              </a:ext>
            </a:extLst>
          </p:cNvPr>
          <p:cNvSpPr/>
          <p:nvPr/>
        </p:nvSpPr>
        <p:spPr>
          <a:xfrm>
            <a:off x="5830851" y="1679115"/>
            <a:ext cx="560439" cy="44767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6D1A0BB4-4EB1-37AE-E788-EF2592F7F257}"/>
              </a:ext>
            </a:extLst>
          </p:cNvPr>
          <p:cNvSpPr/>
          <p:nvPr/>
        </p:nvSpPr>
        <p:spPr>
          <a:xfrm>
            <a:off x="7251547" y="2642629"/>
            <a:ext cx="575187" cy="47932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Left 31">
            <a:extLst>
              <a:ext uri="{FF2B5EF4-FFF2-40B4-BE49-F238E27FC236}">
                <a16:creationId xmlns:a16="http://schemas.microsoft.com/office/drawing/2014/main" id="{C6EB1EB7-60F9-592C-95D6-989CFC981BBD}"/>
              </a:ext>
            </a:extLst>
          </p:cNvPr>
          <p:cNvSpPr/>
          <p:nvPr/>
        </p:nvSpPr>
        <p:spPr>
          <a:xfrm>
            <a:off x="5830851" y="3748758"/>
            <a:ext cx="506296" cy="447675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Left 32">
            <a:extLst>
              <a:ext uri="{FF2B5EF4-FFF2-40B4-BE49-F238E27FC236}">
                <a16:creationId xmlns:a16="http://schemas.microsoft.com/office/drawing/2014/main" id="{3491ADBF-732D-8595-D467-519266BAAD6A}"/>
              </a:ext>
            </a:extLst>
          </p:cNvPr>
          <p:cNvSpPr/>
          <p:nvPr/>
        </p:nvSpPr>
        <p:spPr>
          <a:xfrm>
            <a:off x="2916814" y="3683059"/>
            <a:ext cx="506296" cy="447675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00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E74DA42-A039-563F-9ED3-3CF418BC3B32}"/>
              </a:ext>
            </a:extLst>
          </p:cNvPr>
          <p:cNvSpPr txBox="1">
            <a:spLocks/>
          </p:cNvSpPr>
          <p:nvPr/>
        </p:nvSpPr>
        <p:spPr>
          <a:xfrm>
            <a:off x="221227" y="117475"/>
            <a:ext cx="8767916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 sz="4400" u="sng" dirty="0">
                <a:latin typeface="Fira Sans Extra Condensed SemiBold"/>
                <a:sym typeface="Fira Sans Extra Condensed SemiBold"/>
              </a:rPr>
              <a:t>Data entry process for Agency Seizure?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2DA83D-FACE-2814-A07D-C2FC5F5E33A2}"/>
              </a:ext>
            </a:extLst>
          </p:cNvPr>
          <p:cNvSpPr/>
          <p:nvPr/>
        </p:nvSpPr>
        <p:spPr>
          <a:xfrm>
            <a:off x="627063" y="1236819"/>
            <a:ext cx="2177847" cy="13322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District Nodal will login with registered mobile number in ESMS mobile App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171D77-81A0-4612-9F56-80246F95E799}"/>
              </a:ext>
            </a:extLst>
          </p:cNvPr>
          <p:cNvSpPr/>
          <p:nvPr/>
        </p:nvSpPr>
        <p:spPr>
          <a:xfrm>
            <a:off x="3589158" y="1236819"/>
            <a:ext cx="2177847" cy="13322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Data entry for Agency Seizure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CCE678-1171-3D1F-B652-0E90A7E7896F}"/>
              </a:ext>
            </a:extLst>
          </p:cNvPr>
          <p:cNvSpPr/>
          <p:nvPr/>
        </p:nvSpPr>
        <p:spPr>
          <a:xfrm>
            <a:off x="6455136" y="1239480"/>
            <a:ext cx="2177847" cy="13322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Visible to State Nodal on their Mobile App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158736-1FAA-D00A-18DD-5BC990427EE1}"/>
              </a:ext>
            </a:extLst>
          </p:cNvPr>
          <p:cNvSpPr/>
          <p:nvPr/>
        </p:nvSpPr>
        <p:spPr>
          <a:xfrm>
            <a:off x="6455136" y="3240761"/>
            <a:ext cx="2177847" cy="13322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Seized entry will be reflected in Portal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04ECF383-083A-70E9-E973-4F38E251B944}"/>
              </a:ext>
            </a:extLst>
          </p:cNvPr>
          <p:cNvSpPr/>
          <p:nvPr/>
        </p:nvSpPr>
        <p:spPr>
          <a:xfrm>
            <a:off x="2916814" y="1679116"/>
            <a:ext cx="560439" cy="44767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826AB3A0-ACDE-76A4-4705-2DCBEB9D1EBC}"/>
              </a:ext>
            </a:extLst>
          </p:cNvPr>
          <p:cNvSpPr/>
          <p:nvPr/>
        </p:nvSpPr>
        <p:spPr>
          <a:xfrm>
            <a:off x="5830851" y="1679115"/>
            <a:ext cx="560439" cy="44767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6D1A0BB4-4EB1-37AE-E788-EF2592F7F257}"/>
              </a:ext>
            </a:extLst>
          </p:cNvPr>
          <p:cNvSpPr/>
          <p:nvPr/>
        </p:nvSpPr>
        <p:spPr>
          <a:xfrm>
            <a:off x="7251547" y="2642629"/>
            <a:ext cx="575187" cy="47932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14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6A8BE-F1F7-F836-7F3D-A469D1805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u="sng" dirty="0"/>
              <a:t>CEO Responsibility?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8C2422-E64E-4212-48DE-1598D52D96FD}"/>
              </a:ext>
            </a:extLst>
          </p:cNvPr>
          <p:cNvSpPr txBox="1"/>
          <p:nvPr/>
        </p:nvSpPr>
        <p:spPr>
          <a:xfrm>
            <a:off x="674631" y="1046525"/>
            <a:ext cx="8948691" cy="3912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20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Onboard State Nodal officer for each Agency </a:t>
            </a:r>
          </a:p>
          <a:p>
            <a:pPr marL="571500" indent="-571500">
              <a:lnSpc>
                <a:spcPct val="20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Create DEO account for each District (</a:t>
            </a:r>
            <a:r>
              <a:rPr lang="en-US" sz="2800" dirty="0">
                <a:solidFill>
                  <a:srgbClr val="7030A0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Part of cVIGIL</a:t>
            </a:r>
            <a:r>
              <a:rPr lang="en-US" sz="2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) </a:t>
            </a:r>
          </a:p>
          <a:p>
            <a:pPr marL="571500" indent="-571500">
              <a:lnSpc>
                <a:spcPct val="20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Verify DEO account if already exists</a:t>
            </a:r>
          </a:p>
          <a:p>
            <a:pPr marL="571500" indent="-571500">
              <a:lnSpc>
                <a:spcPct val="20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Share Seizure report to ECI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  <a:latin typeface="Fira Sans Extra Condensed SemiBold" panose="020B060402020202020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338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6A8BE-F1F7-F836-7F3D-A469D1805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u="sng" dirty="0"/>
              <a:t>DEO Responsibility?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8C2422-E64E-4212-48DE-1598D52D96FD}"/>
              </a:ext>
            </a:extLst>
          </p:cNvPr>
          <p:cNvSpPr txBox="1"/>
          <p:nvPr/>
        </p:nvSpPr>
        <p:spPr>
          <a:xfrm>
            <a:off x="457200" y="1051717"/>
            <a:ext cx="8948691" cy="2188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20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Onboard FS/SSTs for each AC for ESMS</a:t>
            </a:r>
          </a:p>
          <a:p>
            <a:pPr marL="571500" indent="-571500">
              <a:lnSpc>
                <a:spcPct val="20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Onboard DLBC (District Level Bank Coordinator) 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  <a:latin typeface="Fira Sans Extra Condensed SemiBold" panose="020B060402020202020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945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6A8BE-F1F7-F836-7F3D-A469D1805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u="sng" dirty="0"/>
              <a:t>State Nodal officer Responsibility?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8C2422-E64E-4212-48DE-1598D52D96FD}"/>
              </a:ext>
            </a:extLst>
          </p:cNvPr>
          <p:cNvSpPr txBox="1"/>
          <p:nvPr/>
        </p:nvSpPr>
        <p:spPr>
          <a:xfrm>
            <a:off x="457200" y="1051717"/>
            <a:ext cx="8948691" cy="3542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Onboard District Nodal for each district for their respective State </a:t>
            </a:r>
          </a:p>
          <a:p>
            <a:pPr marL="571500" indent="-5715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Review reports from Dashboard from Web Application </a:t>
            </a:r>
            <a:r>
              <a:rPr lang="en-US" sz="24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  <a:hlinkClick r:id="rId2"/>
              </a:rPr>
              <a:t>https://cvigil.eci.gov.in/</a:t>
            </a:r>
            <a:endParaRPr lang="en-US" sz="2400" dirty="0">
              <a:solidFill>
                <a:schemeClr val="tx1"/>
              </a:solidFill>
              <a:latin typeface="Fira Sans Extra Condensed SemiBold" panose="020B0604020202020204" charset="0"/>
              <a:ea typeface="Cambria" panose="02040503050406030204" pitchFamily="18" charset="0"/>
            </a:endParaRPr>
          </a:p>
          <a:p>
            <a:pPr marL="571500" indent="-5715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Use ESMS App to do data entry for seize/Intercept  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  <a:latin typeface="Fira Sans Extra Condensed SemiBold" panose="020B060402020202020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46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6A8BE-F1F7-F836-7F3D-A469D1805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u="sng" dirty="0"/>
              <a:t>District Nodal officer Responsibility?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8C2422-E64E-4212-48DE-1598D52D96FD}"/>
              </a:ext>
            </a:extLst>
          </p:cNvPr>
          <p:cNvSpPr txBox="1"/>
          <p:nvPr/>
        </p:nvSpPr>
        <p:spPr>
          <a:xfrm>
            <a:off x="457200" y="1051717"/>
            <a:ext cx="8948691" cy="3419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Download/Install ESMS App from Google Play Store/Apple App Store </a:t>
            </a:r>
          </a:p>
          <a:p>
            <a:pPr marL="571500" indent="-5715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Use ESMS App to do data entry for seize/Intercept  </a:t>
            </a:r>
          </a:p>
          <a:p>
            <a:pPr marL="571500" indent="-5715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View/Search Intercept entry done by FS/SST</a:t>
            </a:r>
          </a:p>
          <a:p>
            <a:pPr marL="571500" indent="-5715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View analytics for their district in App (Intercepted VS Seize) 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  <a:latin typeface="Fira Sans Extra Condensed SemiBold" panose="020B060402020202020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740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E11F8-CB2C-C3F5-58EF-0B3DD62DF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3328"/>
            <a:ext cx="7704000" cy="572700"/>
          </a:xfrm>
        </p:spPr>
        <p:txBody>
          <a:bodyPr/>
          <a:lstStyle/>
          <a:p>
            <a:r>
              <a:rPr lang="en-US" sz="4400" u="sng" dirty="0"/>
              <a:t>Background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05D71-6040-47CF-3FC7-0BB598646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2561" y="756028"/>
            <a:ext cx="8561439" cy="3416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7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ECI committed to ensure </a:t>
            </a:r>
            <a:r>
              <a:rPr lang="en-US" sz="2700" dirty="0">
                <a:solidFill>
                  <a:srgbClr val="7030A0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inducement free </a:t>
            </a:r>
            <a:r>
              <a:rPr lang="en-US" sz="27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elections </a:t>
            </a:r>
            <a:endParaRPr lang="en-US" sz="2700" dirty="0">
              <a:solidFill>
                <a:srgbClr val="7030A0"/>
              </a:solidFill>
              <a:latin typeface="Fira Sans Extra Condensed SemiBold" panose="020B0604020202020204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7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Extensive </a:t>
            </a:r>
            <a:r>
              <a:rPr lang="en-US" sz="2700" dirty="0">
                <a:solidFill>
                  <a:srgbClr val="7030A0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monitoring</a:t>
            </a:r>
            <a:r>
              <a:rPr lang="en-US" sz="27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 process starts month before the announcement of elections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ECI deploy </a:t>
            </a:r>
            <a:r>
              <a:rPr lang="en-US" sz="2700" dirty="0">
                <a:solidFill>
                  <a:srgbClr val="7030A0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Expenditure Observers </a:t>
            </a:r>
            <a:r>
              <a:rPr lang="en-US" sz="27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in the state for strict vigil &amp; monitoring 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solidFill>
                  <a:srgbClr val="7030A0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22+ agencies </a:t>
            </a:r>
            <a:r>
              <a:rPr lang="en-US" sz="27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actively involved for election expenditure monitoring</a:t>
            </a:r>
          </a:p>
          <a:p>
            <a:pPr marL="139700" indent="0">
              <a:lnSpc>
                <a:spcPct val="150000"/>
              </a:lnSpc>
              <a:buNone/>
            </a:pPr>
            <a:endParaRPr lang="en-US" sz="2800" dirty="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>
              <a:lnSpc>
                <a:spcPct val="150000"/>
              </a:lnSpc>
            </a:pPr>
            <a:endParaRPr lang="en-US" sz="2400" u="sng" dirty="0">
              <a:solidFill>
                <a:srgbClr val="7030A0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tx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28981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DD812-17E5-8581-AABD-CEECB7849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10" y="182213"/>
            <a:ext cx="8229600" cy="323400"/>
          </a:xfrm>
        </p:spPr>
        <p:txBody>
          <a:bodyPr/>
          <a:lstStyle/>
          <a:p>
            <a:r>
              <a:rPr lang="en-US" sz="4400" u="sng" dirty="0"/>
              <a:t>Agency user onboarding process?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1B6722-8395-4129-2E1B-7A35172F2ABF}"/>
              </a:ext>
            </a:extLst>
          </p:cNvPr>
          <p:cNvSpPr txBox="1"/>
          <p:nvPr/>
        </p:nvSpPr>
        <p:spPr>
          <a:xfrm>
            <a:off x="195309" y="593280"/>
            <a:ext cx="8948691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CEO office will onboard </a:t>
            </a:r>
            <a:r>
              <a:rPr lang="en-US" sz="2800" dirty="0">
                <a:solidFill>
                  <a:srgbClr val="7030A0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State</a:t>
            </a:r>
            <a:r>
              <a:rPr lang="en-US" sz="2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 level Nodal officer for each Agency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State level Nodal Officer may further create District nodal users for </a:t>
            </a:r>
            <a:r>
              <a:rPr lang="en-US" sz="2800" dirty="0">
                <a:solidFill>
                  <a:srgbClr val="7030A0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their respective Agency </a:t>
            </a:r>
            <a:r>
              <a:rPr lang="en-US" sz="2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in cascade manner with </a:t>
            </a:r>
            <a:r>
              <a:rPr lang="en-US" sz="2800" dirty="0">
                <a:solidFill>
                  <a:srgbClr val="7030A0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multiple</a:t>
            </a:r>
            <a:r>
              <a:rPr lang="en-US" sz="2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 districts mapping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DEO will onboard FS/SSTs at </a:t>
            </a:r>
            <a:r>
              <a:rPr lang="en-US" sz="2800" dirty="0">
                <a:solidFill>
                  <a:srgbClr val="7030A0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AC</a:t>
            </a:r>
            <a:r>
              <a:rPr lang="en-US" sz="2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 Level 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DEO will onboard </a:t>
            </a:r>
            <a:r>
              <a:rPr lang="en-US" sz="2800" dirty="0">
                <a:solidFill>
                  <a:srgbClr val="7030A0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DLBC </a:t>
            </a:r>
            <a:r>
              <a:rPr lang="en-US" sz="2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(District Level Bank Coordinator)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DLBC will onboard Banks</a:t>
            </a:r>
            <a:endParaRPr lang="en-US" sz="2400" dirty="0">
              <a:solidFill>
                <a:schemeClr val="tx1"/>
              </a:solidFill>
              <a:latin typeface="Fira Sans Extra Condensed SemiBold" panose="020B060402020202020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736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FDEAA-81F4-9F68-EF42-0E3B2550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80" y="32703"/>
            <a:ext cx="7704000" cy="572700"/>
          </a:xfrm>
        </p:spPr>
        <p:txBody>
          <a:bodyPr/>
          <a:lstStyle/>
          <a:p>
            <a:pPr algn="ctr"/>
            <a:r>
              <a:rPr lang="en-US" sz="4400" u="sng" dirty="0"/>
              <a:t>User Onboarding process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20FE04-965F-EA7C-B249-FFDD28BD75AF}"/>
              </a:ext>
            </a:extLst>
          </p:cNvPr>
          <p:cNvSpPr/>
          <p:nvPr/>
        </p:nvSpPr>
        <p:spPr>
          <a:xfrm>
            <a:off x="359605" y="750840"/>
            <a:ext cx="8443452" cy="43292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8FFF1F-6586-01F3-0A87-89B0E2C526FE}"/>
              </a:ext>
            </a:extLst>
          </p:cNvPr>
          <p:cNvSpPr/>
          <p:nvPr/>
        </p:nvSpPr>
        <p:spPr>
          <a:xfrm>
            <a:off x="1246237" y="1309190"/>
            <a:ext cx="1383889" cy="49407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CEO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788FA4-60E1-2C67-44B2-22AA27BC0726}"/>
              </a:ext>
            </a:extLst>
          </p:cNvPr>
          <p:cNvSpPr/>
          <p:nvPr/>
        </p:nvSpPr>
        <p:spPr>
          <a:xfrm>
            <a:off x="3637938" y="1309190"/>
            <a:ext cx="1383889" cy="49407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State Nodal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B36D4A-7A70-D3D3-7A49-71B0CA1B08AE}"/>
              </a:ext>
            </a:extLst>
          </p:cNvPr>
          <p:cNvSpPr/>
          <p:nvPr/>
        </p:nvSpPr>
        <p:spPr>
          <a:xfrm>
            <a:off x="1246238" y="2511740"/>
            <a:ext cx="1383889" cy="4940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DEO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31D49A-0467-F3AA-D587-7707098052E3}"/>
              </a:ext>
            </a:extLst>
          </p:cNvPr>
          <p:cNvSpPr/>
          <p:nvPr/>
        </p:nvSpPr>
        <p:spPr>
          <a:xfrm>
            <a:off x="6029638" y="1299972"/>
            <a:ext cx="1383889" cy="4940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District Noda</a:t>
            </a:r>
            <a:r>
              <a:rPr lang="en-US" b="1" dirty="0">
                <a:solidFill>
                  <a:srgbClr val="7030A0"/>
                </a:solidFill>
              </a:rPr>
              <a:t>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C56B3A8-331D-D86F-FDA4-5509D77FFD9A}"/>
              </a:ext>
            </a:extLst>
          </p:cNvPr>
          <p:cNvSpPr/>
          <p:nvPr/>
        </p:nvSpPr>
        <p:spPr>
          <a:xfrm>
            <a:off x="6029638" y="2511740"/>
            <a:ext cx="1383889" cy="494071"/>
          </a:xfrm>
          <a:prstGeom prst="roundRect">
            <a:avLst/>
          </a:prstGeom>
          <a:solidFill>
            <a:srgbClr val="97E4FF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FS/SST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FACA493-55A8-EC60-8ED2-AE0AC576229D}"/>
              </a:ext>
            </a:extLst>
          </p:cNvPr>
          <p:cNvSpPr/>
          <p:nvPr/>
        </p:nvSpPr>
        <p:spPr>
          <a:xfrm>
            <a:off x="6029638" y="3605115"/>
            <a:ext cx="1383889" cy="494071"/>
          </a:xfrm>
          <a:prstGeom prst="roundRect">
            <a:avLst/>
          </a:prstGeom>
          <a:solidFill>
            <a:srgbClr val="97E4FF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Banks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136447E-2372-4328-1506-3830EB0DED66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2630126" y="1556226"/>
            <a:ext cx="100781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9C8ADF4-19F8-D849-3984-EE6AAD9ED98B}"/>
              </a:ext>
            </a:extLst>
          </p:cNvPr>
          <p:cNvCxnSpPr>
            <a:cxnSpLocks/>
          </p:cNvCxnSpPr>
          <p:nvPr/>
        </p:nvCxnSpPr>
        <p:spPr>
          <a:xfrm>
            <a:off x="5021827" y="1556225"/>
            <a:ext cx="100781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8EF41F4-E71E-DDB1-608D-5917DB853E93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2630126" y="2758775"/>
            <a:ext cx="3399512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A75B0373-CDD7-B4D8-1BD8-B0D1AF56EE19}"/>
              </a:ext>
            </a:extLst>
          </p:cNvPr>
          <p:cNvCxnSpPr>
            <a:cxnSpLocks/>
            <a:stCxn id="8" idx="2"/>
            <a:endCxn id="19" idx="1"/>
          </p:cNvCxnSpPr>
          <p:nvPr/>
        </p:nvCxnSpPr>
        <p:spPr>
          <a:xfrm rot="16200000" flipH="1">
            <a:off x="2361452" y="2582541"/>
            <a:ext cx="853217" cy="1699755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FAA9152-BE61-1188-8C03-CD86FFAF6C5E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1938182" y="1803261"/>
            <a:ext cx="1" cy="7084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01B03DB-CD41-4336-9C16-B5BB7A65327C}"/>
              </a:ext>
            </a:extLst>
          </p:cNvPr>
          <p:cNvSpPr/>
          <p:nvPr/>
        </p:nvSpPr>
        <p:spPr>
          <a:xfrm>
            <a:off x="3637938" y="3611992"/>
            <a:ext cx="1383889" cy="494071"/>
          </a:xfrm>
          <a:prstGeom prst="roundRect">
            <a:avLst/>
          </a:prstGeom>
          <a:solidFill>
            <a:srgbClr val="97E4FF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DLBC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B276CB0-0158-85DF-17F4-ECC23C344842}"/>
              </a:ext>
            </a:extLst>
          </p:cNvPr>
          <p:cNvCxnSpPr>
            <a:cxnSpLocks/>
          </p:cNvCxnSpPr>
          <p:nvPr/>
        </p:nvCxnSpPr>
        <p:spPr>
          <a:xfrm>
            <a:off x="5021826" y="3844869"/>
            <a:ext cx="100781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352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4B99F-F46A-97B8-EFA2-C855A3C2D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4839"/>
            <a:ext cx="8229600" cy="323400"/>
          </a:xfrm>
        </p:spPr>
        <p:txBody>
          <a:bodyPr/>
          <a:lstStyle/>
          <a:p>
            <a:r>
              <a:rPr lang="en-US" sz="3600" u="sng" dirty="0"/>
              <a:t>User onboarding (State Nodal) by CEO</a:t>
            </a:r>
            <a:endParaRPr lang="en-US" sz="4400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09EF28-D000-5053-AD00-D1704E6AD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192" y="794850"/>
            <a:ext cx="4035683" cy="42697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FCAA61-A805-E276-5C28-DE3D6D34AC8F}"/>
              </a:ext>
            </a:extLst>
          </p:cNvPr>
          <p:cNvSpPr txBox="1"/>
          <p:nvPr/>
        </p:nvSpPr>
        <p:spPr>
          <a:xfrm>
            <a:off x="320670" y="794850"/>
            <a:ext cx="8948691" cy="390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7030A0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Required fields for Onboarding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Name of Nodal Officer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Agency Name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State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Mobile 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Email ID</a:t>
            </a:r>
            <a:endParaRPr lang="en-US" sz="2400" dirty="0">
              <a:solidFill>
                <a:schemeClr val="tx1"/>
              </a:solidFill>
              <a:latin typeface="Fira Sans Extra Condensed SemiBold" panose="020B060402020202020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12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4B99F-F46A-97B8-EFA2-C855A3C2D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4839"/>
            <a:ext cx="8229600" cy="323400"/>
          </a:xfrm>
        </p:spPr>
        <p:txBody>
          <a:bodyPr/>
          <a:lstStyle/>
          <a:p>
            <a:r>
              <a:rPr lang="en-US" sz="3200" u="sng" dirty="0"/>
              <a:t>User onboarding (District Nodal) by State Nodal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1D5AA7-0B8A-4174-0113-BD8896099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415" y="850469"/>
            <a:ext cx="3849434" cy="42930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3CC998-160F-3E24-BC76-46DE62C5EDBF}"/>
              </a:ext>
            </a:extLst>
          </p:cNvPr>
          <p:cNvSpPr txBox="1"/>
          <p:nvPr/>
        </p:nvSpPr>
        <p:spPr>
          <a:xfrm>
            <a:off x="320670" y="794850"/>
            <a:ext cx="8948691" cy="390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7030A0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Required fields for Onboarding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Name of Nodal Officer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Agency Name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District (Multi selection)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Mobile 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Email ID</a:t>
            </a:r>
            <a:endParaRPr lang="en-US" sz="2400" dirty="0">
              <a:solidFill>
                <a:schemeClr val="tx1"/>
              </a:solidFill>
              <a:latin typeface="Fira Sans Extra Condensed SemiBold" panose="020B060402020202020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682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4B99F-F46A-97B8-EFA2-C855A3C2D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4839"/>
            <a:ext cx="8229600" cy="323400"/>
          </a:xfrm>
        </p:spPr>
        <p:txBody>
          <a:bodyPr/>
          <a:lstStyle/>
          <a:p>
            <a:r>
              <a:rPr lang="en-US" sz="4400" u="sng" dirty="0"/>
              <a:t>User onboarding (FST) by DEO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7E8966-2A3B-5708-D9FC-ED484188D12F}"/>
              </a:ext>
            </a:extLst>
          </p:cNvPr>
          <p:cNvSpPr txBox="1"/>
          <p:nvPr/>
        </p:nvSpPr>
        <p:spPr>
          <a:xfrm>
            <a:off x="320670" y="794850"/>
            <a:ext cx="8948691" cy="3257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7030A0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Required fields for Onboarding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Name of FST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AC Name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Mobile 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Email ID</a:t>
            </a:r>
            <a:endParaRPr lang="en-US" sz="2400" dirty="0">
              <a:solidFill>
                <a:schemeClr val="tx1"/>
              </a:solidFill>
              <a:latin typeface="Fira Sans Extra Condensed SemiBold" panose="020B0604020202020204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2A4EA9-1FD2-BC3E-EBE2-4630AF989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015" y="695371"/>
            <a:ext cx="4295543" cy="420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79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4B99F-F46A-97B8-EFA2-C855A3C2D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4839"/>
            <a:ext cx="8229600" cy="323400"/>
          </a:xfrm>
        </p:spPr>
        <p:txBody>
          <a:bodyPr/>
          <a:lstStyle/>
          <a:p>
            <a:r>
              <a:rPr lang="en-US" sz="4400" u="sng" dirty="0"/>
              <a:t>User onboarding (DLBC) by DEO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517ECF-3C08-426E-F906-F4E1EBCE729D}"/>
              </a:ext>
            </a:extLst>
          </p:cNvPr>
          <p:cNvSpPr txBox="1"/>
          <p:nvPr/>
        </p:nvSpPr>
        <p:spPr>
          <a:xfrm>
            <a:off x="320671" y="794850"/>
            <a:ext cx="4795436" cy="3257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7030A0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Required fields for Onboarding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Employee Name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Bank Name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Mobile 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Email ID</a:t>
            </a:r>
            <a:endParaRPr lang="en-US" sz="2400" dirty="0">
              <a:solidFill>
                <a:schemeClr val="tx1"/>
              </a:solidFill>
              <a:latin typeface="Fira Sans Extra Condensed SemiBold" panose="020B060402020202020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702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p20"/>
          <p:cNvSpPr/>
          <p:nvPr/>
        </p:nvSpPr>
        <p:spPr>
          <a:xfrm>
            <a:off x="887900" y="2807701"/>
            <a:ext cx="1518943" cy="1444365"/>
          </a:xfrm>
          <a:custGeom>
            <a:avLst/>
            <a:gdLst/>
            <a:ahLst/>
            <a:cxnLst/>
            <a:rect l="l" t="t" r="r" b="b"/>
            <a:pathLst>
              <a:path w="52888" h="59032" fill="none" extrusionOk="0">
                <a:moveTo>
                  <a:pt x="50259" y="59032"/>
                </a:moveTo>
                <a:lnTo>
                  <a:pt x="2629" y="59032"/>
                </a:lnTo>
                <a:cubicBezTo>
                  <a:pt x="1172" y="59032"/>
                  <a:pt x="0" y="57860"/>
                  <a:pt x="0" y="56403"/>
                </a:cubicBezTo>
                <a:lnTo>
                  <a:pt x="0" y="2629"/>
                </a:lnTo>
                <a:cubicBezTo>
                  <a:pt x="0" y="1173"/>
                  <a:pt x="1172" y="1"/>
                  <a:pt x="2629" y="1"/>
                </a:cubicBezTo>
                <a:lnTo>
                  <a:pt x="50259" y="1"/>
                </a:lnTo>
                <a:cubicBezTo>
                  <a:pt x="51716" y="1"/>
                  <a:pt x="52888" y="1173"/>
                  <a:pt x="52888" y="2629"/>
                </a:cubicBezTo>
                <a:lnTo>
                  <a:pt x="52888" y="56403"/>
                </a:lnTo>
                <a:cubicBezTo>
                  <a:pt x="52888" y="57860"/>
                  <a:pt x="51716" y="59032"/>
                  <a:pt x="50259" y="59032"/>
                </a:cubicBezTo>
                <a:close/>
              </a:path>
            </a:pathLst>
          </a:custGeom>
          <a:noFill/>
          <a:ln w="10300" cap="flat" cmpd="sng">
            <a:solidFill>
              <a:srgbClr val="F2A365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0" name="Google Shape;1640;p20"/>
          <p:cNvSpPr/>
          <p:nvPr/>
        </p:nvSpPr>
        <p:spPr>
          <a:xfrm>
            <a:off x="2837949" y="2807701"/>
            <a:ext cx="1518972" cy="1444365"/>
          </a:xfrm>
          <a:custGeom>
            <a:avLst/>
            <a:gdLst/>
            <a:ahLst/>
            <a:cxnLst/>
            <a:rect l="l" t="t" r="r" b="b"/>
            <a:pathLst>
              <a:path w="52889" h="59032" fill="none" extrusionOk="0">
                <a:moveTo>
                  <a:pt x="50260" y="59032"/>
                </a:moveTo>
                <a:lnTo>
                  <a:pt x="2629" y="59032"/>
                </a:lnTo>
                <a:cubicBezTo>
                  <a:pt x="1173" y="59032"/>
                  <a:pt x="1" y="57860"/>
                  <a:pt x="1" y="56403"/>
                </a:cubicBezTo>
                <a:lnTo>
                  <a:pt x="1" y="2629"/>
                </a:lnTo>
                <a:cubicBezTo>
                  <a:pt x="1" y="1173"/>
                  <a:pt x="1173" y="1"/>
                  <a:pt x="2629" y="1"/>
                </a:cubicBezTo>
                <a:lnTo>
                  <a:pt x="50260" y="1"/>
                </a:lnTo>
                <a:cubicBezTo>
                  <a:pt x="51685" y="1"/>
                  <a:pt x="52888" y="1173"/>
                  <a:pt x="52888" y="2629"/>
                </a:cubicBezTo>
                <a:lnTo>
                  <a:pt x="52888" y="56403"/>
                </a:lnTo>
                <a:cubicBezTo>
                  <a:pt x="52857" y="57860"/>
                  <a:pt x="51685" y="59032"/>
                  <a:pt x="50260" y="59032"/>
                </a:cubicBezTo>
                <a:close/>
              </a:path>
            </a:pathLst>
          </a:custGeom>
          <a:noFill/>
          <a:ln w="10300" cap="flat" cmpd="sng">
            <a:solidFill>
              <a:srgbClr val="22283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1" name="Google Shape;1641;p20"/>
          <p:cNvSpPr/>
          <p:nvPr/>
        </p:nvSpPr>
        <p:spPr>
          <a:xfrm>
            <a:off x="4787107" y="2807701"/>
            <a:ext cx="1518972" cy="1444365"/>
          </a:xfrm>
          <a:custGeom>
            <a:avLst/>
            <a:gdLst/>
            <a:ahLst/>
            <a:cxnLst/>
            <a:rect l="l" t="t" r="r" b="b"/>
            <a:pathLst>
              <a:path w="52889" h="59032" fill="none" extrusionOk="0">
                <a:moveTo>
                  <a:pt x="50260" y="59032"/>
                </a:moveTo>
                <a:lnTo>
                  <a:pt x="2629" y="59032"/>
                </a:lnTo>
                <a:cubicBezTo>
                  <a:pt x="1172" y="59032"/>
                  <a:pt x="1" y="57860"/>
                  <a:pt x="1" y="56403"/>
                </a:cubicBezTo>
                <a:lnTo>
                  <a:pt x="1" y="2629"/>
                </a:lnTo>
                <a:cubicBezTo>
                  <a:pt x="1" y="1173"/>
                  <a:pt x="1172" y="1"/>
                  <a:pt x="2629" y="1"/>
                </a:cubicBezTo>
                <a:lnTo>
                  <a:pt x="50260" y="1"/>
                </a:lnTo>
                <a:cubicBezTo>
                  <a:pt x="51716" y="1"/>
                  <a:pt x="52888" y="1173"/>
                  <a:pt x="52888" y="2629"/>
                </a:cubicBezTo>
                <a:lnTo>
                  <a:pt x="52888" y="56403"/>
                </a:lnTo>
                <a:cubicBezTo>
                  <a:pt x="52888" y="57860"/>
                  <a:pt x="51716" y="59032"/>
                  <a:pt x="50260" y="59032"/>
                </a:cubicBezTo>
                <a:close/>
              </a:path>
            </a:pathLst>
          </a:custGeom>
          <a:noFill/>
          <a:ln w="10300" cap="flat" cmpd="sng">
            <a:solidFill>
              <a:srgbClr val="C4C4C4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2" name="Google Shape;1642;p20"/>
          <p:cNvSpPr/>
          <p:nvPr/>
        </p:nvSpPr>
        <p:spPr>
          <a:xfrm>
            <a:off x="6737184" y="2807701"/>
            <a:ext cx="1518943" cy="1444365"/>
          </a:xfrm>
          <a:custGeom>
            <a:avLst/>
            <a:gdLst/>
            <a:ahLst/>
            <a:cxnLst/>
            <a:rect l="l" t="t" r="r" b="b"/>
            <a:pathLst>
              <a:path w="52888" h="59032" fill="none" extrusionOk="0">
                <a:moveTo>
                  <a:pt x="50259" y="59032"/>
                </a:moveTo>
                <a:lnTo>
                  <a:pt x="2629" y="59032"/>
                </a:lnTo>
                <a:cubicBezTo>
                  <a:pt x="1172" y="59032"/>
                  <a:pt x="0" y="57860"/>
                  <a:pt x="0" y="56403"/>
                </a:cubicBezTo>
                <a:lnTo>
                  <a:pt x="0" y="2629"/>
                </a:lnTo>
                <a:cubicBezTo>
                  <a:pt x="0" y="1173"/>
                  <a:pt x="1172" y="1"/>
                  <a:pt x="2629" y="1"/>
                </a:cubicBezTo>
                <a:lnTo>
                  <a:pt x="50259" y="1"/>
                </a:lnTo>
                <a:cubicBezTo>
                  <a:pt x="51684" y="1"/>
                  <a:pt x="52888" y="1173"/>
                  <a:pt x="52888" y="2629"/>
                </a:cubicBezTo>
                <a:lnTo>
                  <a:pt x="52888" y="56403"/>
                </a:lnTo>
                <a:cubicBezTo>
                  <a:pt x="52888" y="57860"/>
                  <a:pt x="51716" y="59032"/>
                  <a:pt x="50259" y="59032"/>
                </a:cubicBezTo>
                <a:close/>
              </a:path>
            </a:pathLst>
          </a:custGeom>
          <a:noFill/>
          <a:ln w="10300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43" name="Google Shape;1643;p20"/>
          <p:cNvGrpSpPr/>
          <p:nvPr/>
        </p:nvGrpSpPr>
        <p:grpSpPr>
          <a:xfrm>
            <a:off x="7002706" y="1494746"/>
            <a:ext cx="987878" cy="1111794"/>
            <a:chOff x="7228273" y="1201023"/>
            <a:chExt cx="1260852" cy="1419010"/>
          </a:xfrm>
        </p:grpSpPr>
        <p:sp>
          <p:nvSpPr>
            <p:cNvPr id="1644" name="Google Shape;1644;p20"/>
            <p:cNvSpPr/>
            <p:nvPr/>
          </p:nvSpPr>
          <p:spPr>
            <a:xfrm>
              <a:off x="7682044" y="2249445"/>
              <a:ext cx="335007" cy="370588"/>
            </a:xfrm>
            <a:custGeom>
              <a:avLst/>
              <a:gdLst/>
              <a:ahLst/>
              <a:cxnLst/>
              <a:rect l="l" t="t" r="r" b="b"/>
              <a:pathLst>
                <a:path w="10451" h="11561" extrusionOk="0">
                  <a:moveTo>
                    <a:pt x="0" y="1"/>
                  </a:moveTo>
                  <a:lnTo>
                    <a:pt x="5226" y="11560"/>
                  </a:lnTo>
                  <a:lnTo>
                    <a:pt x="10451" y="1"/>
                  </a:ln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20"/>
            <p:cNvSpPr/>
            <p:nvPr/>
          </p:nvSpPr>
          <p:spPr>
            <a:xfrm>
              <a:off x="7228273" y="1201023"/>
              <a:ext cx="1260851" cy="1152826"/>
            </a:xfrm>
            <a:custGeom>
              <a:avLst/>
              <a:gdLst/>
              <a:ahLst/>
              <a:cxnLst/>
              <a:rect l="l" t="t" r="r" b="b"/>
              <a:pathLst>
                <a:path w="39334" h="35964" extrusionOk="0">
                  <a:moveTo>
                    <a:pt x="18888" y="1"/>
                  </a:moveTo>
                  <a:cubicBezTo>
                    <a:pt x="13304" y="1"/>
                    <a:pt x="7787" y="2456"/>
                    <a:pt x="4149" y="7119"/>
                  </a:cubicBezTo>
                  <a:cubicBezTo>
                    <a:pt x="2217" y="9590"/>
                    <a:pt x="1045" y="12377"/>
                    <a:pt x="602" y="15258"/>
                  </a:cubicBezTo>
                  <a:cubicBezTo>
                    <a:pt x="0" y="19027"/>
                    <a:pt x="633" y="22891"/>
                    <a:pt x="2470" y="26279"/>
                  </a:cubicBezTo>
                  <a:cubicBezTo>
                    <a:pt x="3262" y="27799"/>
                    <a:pt x="4307" y="29224"/>
                    <a:pt x="5606" y="30491"/>
                  </a:cubicBezTo>
                  <a:cubicBezTo>
                    <a:pt x="6239" y="31124"/>
                    <a:pt x="6936" y="31758"/>
                    <a:pt x="7696" y="32296"/>
                  </a:cubicBezTo>
                  <a:cubicBezTo>
                    <a:pt x="11040" y="34769"/>
                    <a:pt x="14967" y="35963"/>
                    <a:pt x="18862" y="35963"/>
                  </a:cubicBezTo>
                  <a:cubicBezTo>
                    <a:pt x="24446" y="35963"/>
                    <a:pt x="29963" y="33508"/>
                    <a:pt x="33601" y="28844"/>
                  </a:cubicBezTo>
                  <a:cubicBezTo>
                    <a:pt x="39333" y="21529"/>
                    <a:pt x="38383" y="11300"/>
                    <a:pt x="31764" y="5061"/>
                  </a:cubicBezTo>
                  <a:lnTo>
                    <a:pt x="31733" y="5061"/>
                  </a:lnTo>
                  <a:cubicBezTo>
                    <a:pt x="31226" y="4554"/>
                    <a:pt x="30656" y="4111"/>
                    <a:pt x="30054" y="3668"/>
                  </a:cubicBezTo>
                  <a:cubicBezTo>
                    <a:pt x="26710" y="1195"/>
                    <a:pt x="22782" y="1"/>
                    <a:pt x="18888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20"/>
            <p:cNvSpPr/>
            <p:nvPr/>
          </p:nvSpPr>
          <p:spPr>
            <a:xfrm>
              <a:off x="7407942" y="1363221"/>
              <a:ext cx="1081183" cy="990628"/>
            </a:xfrm>
            <a:custGeom>
              <a:avLst/>
              <a:gdLst/>
              <a:ahLst/>
              <a:cxnLst/>
              <a:rect l="l" t="t" r="r" b="b"/>
              <a:pathLst>
                <a:path w="33729" h="30904" extrusionOk="0">
                  <a:moveTo>
                    <a:pt x="26128" y="1"/>
                  </a:moveTo>
                  <a:lnTo>
                    <a:pt x="19224" y="6746"/>
                  </a:lnTo>
                  <a:lnTo>
                    <a:pt x="8678" y="16976"/>
                  </a:lnTo>
                  <a:lnTo>
                    <a:pt x="1077" y="24386"/>
                  </a:lnTo>
                  <a:lnTo>
                    <a:pt x="1" y="25431"/>
                  </a:lnTo>
                  <a:cubicBezTo>
                    <a:pt x="634" y="26064"/>
                    <a:pt x="1331" y="26698"/>
                    <a:pt x="2091" y="27236"/>
                  </a:cubicBezTo>
                  <a:cubicBezTo>
                    <a:pt x="5435" y="29709"/>
                    <a:pt x="9362" y="30903"/>
                    <a:pt x="13257" y="30903"/>
                  </a:cubicBezTo>
                  <a:cubicBezTo>
                    <a:pt x="18841" y="30903"/>
                    <a:pt x="24358" y="28448"/>
                    <a:pt x="27996" y="23784"/>
                  </a:cubicBezTo>
                  <a:cubicBezTo>
                    <a:pt x="33728" y="16469"/>
                    <a:pt x="32778" y="6240"/>
                    <a:pt x="26159" y="1"/>
                  </a:cubicBezTo>
                  <a:close/>
                </a:path>
              </a:pathLst>
            </a:custGeom>
            <a:solidFill>
              <a:srgbClr val="263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20"/>
            <p:cNvSpPr/>
            <p:nvPr/>
          </p:nvSpPr>
          <p:spPr>
            <a:xfrm>
              <a:off x="7692174" y="1657870"/>
              <a:ext cx="287341" cy="274904"/>
            </a:xfrm>
            <a:custGeom>
              <a:avLst/>
              <a:gdLst/>
              <a:ahLst/>
              <a:cxnLst/>
              <a:rect l="l" t="t" r="r" b="b"/>
              <a:pathLst>
                <a:path w="8964" h="8576" extrusionOk="0">
                  <a:moveTo>
                    <a:pt x="2775" y="0"/>
                  </a:moveTo>
                  <a:cubicBezTo>
                    <a:pt x="2704" y="0"/>
                    <a:pt x="2632" y="19"/>
                    <a:pt x="2566" y="56"/>
                  </a:cubicBezTo>
                  <a:cubicBezTo>
                    <a:pt x="1014" y="785"/>
                    <a:pt x="1" y="2368"/>
                    <a:pt x="1" y="4078"/>
                  </a:cubicBezTo>
                  <a:cubicBezTo>
                    <a:pt x="1" y="6548"/>
                    <a:pt x="2028" y="8575"/>
                    <a:pt x="4498" y="8575"/>
                  </a:cubicBezTo>
                  <a:cubicBezTo>
                    <a:pt x="6936" y="8575"/>
                    <a:pt x="8963" y="6548"/>
                    <a:pt x="8963" y="4078"/>
                  </a:cubicBezTo>
                  <a:cubicBezTo>
                    <a:pt x="8963" y="2368"/>
                    <a:pt x="7950" y="785"/>
                    <a:pt x="6398" y="56"/>
                  </a:cubicBezTo>
                  <a:cubicBezTo>
                    <a:pt x="6332" y="19"/>
                    <a:pt x="6260" y="0"/>
                    <a:pt x="6189" y="0"/>
                  </a:cubicBezTo>
                  <a:cubicBezTo>
                    <a:pt x="6023" y="0"/>
                    <a:pt x="5863" y="100"/>
                    <a:pt x="5796" y="278"/>
                  </a:cubicBezTo>
                  <a:cubicBezTo>
                    <a:pt x="5701" y="500"/>
                    <a:pt x="5796" y="753"/>
                    <a:pt x="6018" y="880"/>
                  </a:cubicBezTo>
                  <a:cubicBezTo>
                    <a:pt x="7253" y="1450"/>
                    <a:pt x="8045" y="2716"/>
                    <a:pt x="8045" y="4078"/>
                  </a:cubicBezTo>
                  <a:cubicBezTo>
                    <a:pt x="8045" y="6042"/>
                    <a:pt x="6461" y="7657"/>
                    <a:pt x="4498" y="7657"/>
                  </a:cubicBezTo>
                  <a:cubicBezTo>
                    <a:pt x="2503" y="7657"/>
                    <a:pt x="919" y="6073"/>
                    <a:pt x="919" y="4078"/>
                  </a:cubicBezTo>
                  <a:cubicBezTo>
                    <a:pt x="919" y="2716"/>
                    <a:pt x="1711" y="1450"/>
                    <a:pt x="2946" y="880"/>
                  </a:cubicBezTo>
                  <a:cubicBezTo>
                    <a:pt x="3168" y="753"/>
                    <a:pt x="3294" y="500"/>
                    <a:pt x="3168" y="278"/>
                  </a:cubicBezTo>
                  <a:cubicBezTo>
                    <a:pt x="3101" y="100"/>
                    <a:pt x="2941" y="0"/>
                    <a:pt x="2775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20"/>
            <p:cNvSpPr/>
            <p:nvPr/>
          </p:nvSpPr>
          <p:spPr>
            <a:xfrm>
              <a:off x="7821099" y="1589625"/>
              <a:ext cx="29491" cy="168545"/>
            </a:xfrm>
            <a:custGeom>
              <a:avLst/>
              <a:gdLst/>
              <a:ahLst/>
              <a:cxnLst/>
              <a:rect l="l" t="t" r="r" b="b"/>
              <a:pathLst>
                <a:path w="920" h="5258" extrusionOk="0">
                  <a:moveTo>
                    <a:pt x="476" y="0"/>
                  </a:moveTo>
                  <a:cubicBezTo>
                    <a:pt x="223" y="0"/>
                    <a:pt x="1" y="190"/>
                    <a:pt x="1" y="444"/>
                  </a:cubicBezTo>
                  <a:lnTo>
                    <a:pt x="1" y="4782"/>
                  </a:lnTo>
                  <a:cubicBezTo>
                    <a:pt x="1" y="5036"/>
                    <a:pt x="223" y="5257"/>
                    <a:pt x="476" y="5257"/>
                  </a:cubicBezTo>
                  <a:cubicBezTo>
                    <a:pt x="698" y="5257"/>
                    <a:pt x="919" y="5036"/>
                    <a:pt x="919" y="4782"/>
                  </a:cubicBezTo>
                  <a:lnTo>
                    <a:pt x="919" y="444"/>
                  </a:lnTo>
                  <a:cubicBezTo>
                    <a:pt x="919" y="190"/>
                    <a:pt x="698" y="0"/>
                    <a:pt x="476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50" name="Google Shape;1650;p20"/>
          <p:cNvGrpSpPr/>
          <p:nvPr/>
        </p:nvGrpSpPr>
        <p:grpSpPr>
          <a:xfrm>
            <a:off x="1133139" y="1494746"/>
            <a:ext cx="1028439" cy="1111795"/>
            <a:chOff x="643984" y="1201022"/>
            <a:chExt cx="1312621" cy="1419011"/>
          </a:xfrm>
        </p:grpSpPr>
        <p:sp>
          <p:nvSpPr>
            <p:cNvPr id="1651" name="Google Shape;1651;p20"/>
            <p:cNvSpPr/>
            <p:nvPr/>
          </p:nvSpPr>
          <p:spPr>
            <a:xfrm>
              <a:off x="1135323" y="2249445"/>
              <a:ext cx="334013" cy="370588"/>
            </a:xfrm>
            <a:custGeom>
              <a:avLst/>
              <a:gdLst/>
              <a:ahLst/>
              <a:cxnLst/>
              <a:rect l="l" t="t" r="r" b="b"/>
              <a:pathLst>
                <a:path w="10420" h="11561" extrusionOk="0">
                  <a:moveTo>
                    <a:pt x="0" y="1"/>
                  </a:moveTo>
                  <a:lnTo>
                    <a:pt x="5226" y="11560"/>
                  </a:lnTo>
                  <a:lnTo>
                    <a:pt x="10419" y="1"/>
                  </a:ln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20"/>
            <p:cNvSpPr/>
            <p:nvPr/>
          </p:nvSpPr>
          <p:spPr>
            <a:xfrm>
              <a:off x="643984" y="1201022"/>
              <a:ext cx="1307557" cy="1152826"/>
            </a:xfrm>
            <a:custGeom>
              <a:avLst/>
              <a:gdLst/>
              <a:ahLst/>
              <a:cxnLst/>
              <a:rect l="l" t="t" r="r" b="b"/>
              <a:pathLst>
                <a:path w="40791" h="35964" extrusionOk="0">
                  <a:moveTo>
                    <a:pt x="20535" y="1"/>
                  </a:moveTo>
                  <a:cubicBezTo>
                    <a:pt x="14951" y="1"/>
                    <a:pt x="9434" y="2456"/>
                    <a:pt x="5796" y="7119"/>
                  </a:cubicBezTo>
                  <a:cubicBezTo>
                    <a:pt x="1" y="14530"/>
                    <a:pt x="1046" y="24917"/>
                    <a:pt x="7918" y="31124"/>
                  </a:cubicBezTo>
                  <a:cubicBezTo>
                    <a:pt x="8393" y="31536"/>
                    <a:pt x="8868" y="31948"/>
                    <a:pt x="9375" y="32296"/>
                  </a:cubicBezTo>
                  <a:cubicBezTo>
                    <a:pt x="12719" y="34769"/>
                    <a:pt x="16646" y="35963"/>
                    <a:pt x="20541" y="35963"/>
                  </a:cubicBezTo>
                  <a:cubicBezTo>
                    <a:pt x="26125" y="35963"/>
                    <a:pt x="31642" y="33508"/>
                    <a:pt x="35280" y="28844"/>
                  </a:cubicBezTo>
                  <a:cubicBezTo>
                    <a:pt x="40790" y="21782"/>
                    <a:pt x="40094" y="11996"/>
                    <a:pt x="34076" y="5726"/>
                  </a:cubicBezTo>
                  <a:cubicBezTo>
                    <a:pt x="33348" y="4966"/>
                    <a:pt x="32588" y="4301"/>
                    <a:pt x="31701" y="3668"/>
                  </a:cubicBezTo>
                  <a:cubicBezTo>
                    <a:pt x="28357" y="1195"/>
                    <a:pt x="24430" y="1"/>
                    <a:pt x="20535" y="1"/>
                  </a:cubicBez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20"/>
            <p:cNvSpPr/>
            <p:nvPr/>
          </p:nvSpPr>
          <p:spPr>
            <a:xfrm>
              <a:off x="902861" y="1384569"/>
              <a:ext cx="1053744" cy="969279"/>
            </a:xfrm>
            <a:custGeom>
              <a:avLst/>
              <a:gdLst/>
              <a:ahLst/>
              <a:cxnLst/>
              <a:rect l="l" t="t" r="r" b="b"/>
              <a:pathLst>
                <a:path w="32873" h="30238" extrusionOk="0">
                  <a:moveTo>
                    <a:pt x="26159" y="0"/>
                  </a:moveTo>
                  <a:lnTo>
                    <a:pt x="17196" y="8709"/>
                  </a:lnTo>
                  <a:lnTo>
                    <a:pt x="8772" y="16880"/>
                  </a:lnTo>
                  <a:lnTo>
                    <a:pt x="0" y="25398"/>
                  </a:lnTo>
                  <a:cubicBezTo>
                    <a:pt x="444" y="25810"/>
                    <a:pt x="919" y="26222"/>
                    <a:pt x="1425" y="26570"/>
                  </a:cubicBezTo>
                  <a:cubicBezTo>
                    <a:pt x="4770" y="29043"/>
                    <a:pt x="8702" y="30237"/>
                    <a:pt x="12603" y="30237"/>
                  </a:cubicBezTo>
                  <a:cubicBezTo>
                    <a:pt x="18196" y="30237"/>
                    <a:pt x="23724" y="27782"/>
                    <a:pt x="27362" y="23118"/>
                  </a:cubicBezTo>
                  <a:cubicBezTo>
                    <a:pt x="32873" y="16056"/>
                    <a:pt x="32176" y="6270"/>
                    <a:pt x="26159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20"/>
            <p:cNvSpPr/>
            <p:nvPr/>
          </p:nvSpPr>
          <p:spPr>
            <a:xfrm>
              <a:off x="1154621" y="1737719"/>
              <a:ext cx="270063" cy="231597"/>
            </a:xfrm>
            <a:custGeom>
              <a:avLst/>
              <a:gdLst/>
              <a:ahLst/>
              <a:cxnLst/>
              <a:rect l="l" t="t" r="r" b="b"/>
              <a:pathLst>
                <a:path w="8425" h="7225" extrusionOk="0">
                  <a:moveTo>
                    <a:pt x="486" y="1"/>
                  </a:moveTo>
                  <a:cubicBezTo>
                    <a:pt x="472" y="1"/>
                    <a:pt x="458" y="2"/>
                    <a:pt x="443" y="4"/>
                  </a:cubicBezTo>
                  <a:cubicBezTo>
                    <a:pt x="190" y="35"/>
                    <a:pt x="0" y="225"/>
                    <a:pt x="0" y="479"/>
                  </a:cubicBezTo>
                  <a:cubicBezTo>
                    <a:pt x="127" y="2569"/>
                    <a:pt x="1742" y="4216"/>
                    <a:pt x="3769" y="4437"/>
                  </a:cubicBezTo>
                  <a:lnTo>
                    <a:pt x="3769" y="6781"/>
                  </a:lnTo>
                  <a:cubicBezTo>
                    <a:pt x="3769" y="7003"/>
                    <a:pt x="3959" y="7224"/>
                    <a:pt x="4212" y="7224"/>
                  </a:cubicBezTo>
                  <a:cubicBezTo>
                    <a:pt x="4465" y="7224"/>
                    <a:pt x="4655" y="7003"/>
                    <a:pt x="4655" y="6781"/>
                  </a:cubicBezTo>
                  <a:lnTo>
                    <a:pt x="4655" y="4437"/>
                  </a:lnTo>
                  <a:cubicBezTo>
                    <a:pt x="6682" y="4216"/>
                    <a:pt x="8297" y="2569"/>
                    <a:pt x="8424" y="479"/>
                  </a:cubicBezTo>
                  <a:cubicBezTo>
                    <a:pt x="8424" y="225"/>
                    <a:pt x="8234" y="35"/>
                    <a:pt x="7981" y="4"/>
                  </a:cubicBezTo>
                  <a:cubicBezTo>
                    <a:pt x="7966" y="2"/>
                    <a:pt x="7952" y="1"/>
                    <a:pt x="7938" y="1"/>
                  </a:cubicBezTo>
                  <a:cubicBezTo>
                    <a:pt x="7731" y="1"/>
                    <a:pt x="7535" y="210"/>
                    <a:pt x="7506" y="447"/>
                  </a:cubicBezTo>
                  <a:cubicBezTo>
                    <a:pt x="7411" y="2189"/>
                    <a:pt x="5986" y="3582"/>
                    <a:pt x="4212" y="3582"/>
                  </a:cubicBezTo>
                  <a:cubicBezTo>
                    <a:pt x="2470" y="3582"/>
                    <a:pt x="1013" y="2189"/>
                    <a:pt x="918" y="447"/>
                  </a:cubicBezTo>
                  <a:cubicBezTo>
                    <a:pt x="889" y="210"/>
                    <a:pt x="693" y="1"/>
                    <a:pt x="486" y="1"/>
                  </a:cubicBez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20"/>
            <p:cNvSpPr/>
            <p:nvPr/>
          </p:nvSpPr>
          <p:spPr>
            <a:xfrm>
              <a:off x="1207383" y="1566257"/>
              <a:ext cx="165500" cy="261953"/>
            </a:xfrm>
            <a:custGeom>
              <a:avLst/>
              <a:gdLst/>
              <a:ahLst/>
              <a:cxnLst/>
              <a:rect l="l" t="t" r="r" b="b"/>
              <a:pathLst>
                <a:path w="5163" h="8172" extrusionOk="0">
                  <a:moveTo>
                    <a:pt x="2566" y="887"/>
                  </a:moveTo>
                  <a:cubicBezTo>
                    <a:pt x="3009" y="887"/>
                    <a:pt x="3421" y="1078"/>
                    <a:pt x="3769" y="1394"/>
                  </a:cubicBezTo>
                  <a:cubicBezTo>
                    <a:pt x="4055" y="1711"/>
                    <a:pt x="4245" y="2123"/>
                    <a:pt x="4245" y="2566"/>
                  </a:cubicBezTo>
                  <a:lnTo>
                    <a:pt x="4245" y="5606"/>
                  </a:lnTo>
                  <a:cubicBezTo>
                    <a:pt x="4245" y="5669"/>
                    <a:pt x="4245" y="5701"/>
                    <a:pt x="4245" y="5765"/>
                  </a:cubicBezTo>
                  <a:cubicBezTo>
                    <a:pt x="4150" y="6620"/>
                    <a:pt x="3453" y="7285"/>
                    <a:pt x="2566" y="7285"/>
                  </a:cubicBezTo>
                  <a:cubicBezTo>
                    <a:pt x="1711" y="7285"/>
                    <a:pt x="983" y="6620"/>
                    <a:pt x="919" y="5765"/>
                  </a:cubicBezTo>
                  <a:cubicBezTo>
                    <a:pt x="919" y="5701"/>
                    <a:pt x="888" y="5669"/>
                    <a:pt x="888" y="5606"/>
                  </a:cubicBezTo>
                  <a:lnTo>
                    <a:pt x="888" y="2566"/>
                  </a:lnTo>
                  <a:cubicBezTo>
                    <a:pt x="888" y="1648"/>
                    <a:pt x="1648" y="887"/>
                    <a:pt x="2566" y="887"/>
                  </a:cubicBezTo>
                  <a:close/>
                  <a:moveTo>
                    <a:pt x="2566" y="1"/>
                  </a:moveTo>
                  <a:cubicBezTo>
                    <a:pt x="1141" y="1"/>
                    <a:pt x="1" y="1141"/>
                    <a:pt x="1" y="2566"/>
                  </a:cubicBezTo>
                  <a:lnTo>
                    <a:pt x="1" y="5606"/>
                  </a:lnTo>
                  <a:cubicBezTo>
                    <a:pt x="1" y="5669"/>
                    <a:pt x="1" y="5733"/>
                    <a:pt x="1" y="5860"/>
                  </a:cubicBezTo>
                  <a:cubicBezTo>
                    <a:pt x="128" y="7190"/>
                    <a:pt x="1236" y="8171"/>
                    <a:pt x="2566" y="8171"/>
                  </a:cubicBezTo>
                  <a:cubicBezTo>
                    <a:pt x="3896" y="8171"/>
                    <a:pt x="5005" y="7190"/>
                    <a:pt x="5131" y="5828"/>
                  </a:cubicBezTo>
                  <a:cubicBezTo>
                    <a:pt x="5131" y="5765"/>
                    <a:pt x="5163" y="5669"/>
                    <a:pt x="5163" y="5606"/>
                  </a:cubicBezTo>
                  <a:lnTo>
                    <a:pt x="5163" y="2566"/>
                  </a:lnTo>
                  <a:cubicBezTo>
                    <a:pt x="5163" y="1901"/>
                    <a:pt x="4878" y="1236"/>
                    <a:pt x="4403" y="729"/>
                  </a:cubicBezTo>
                  <a:cubicBezTo>
                    <a:pt x="3896" y="254"/>
                    <a:pt x="3263" y="1"/>
                    <a:pt x="2566" y="1"/>
                  </a:cubicBez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57" name="Google Shape;1657;p20"/>
          <p:cNvGrpSpPr/>
          <p:nvPr/>
        </p:nvGrpSpPr>
        <p:grpSpPr>
          <a:xfrm>
            <a:off x="5049463" y="1494746"/>
            <a:ext cx="994258" cy="1111795"/>
            <a:chOff x="5044655" y="1201022"/>
            <a:chExt cx="1268996" cy="1419011"/>
          </a:xfrm>
        </p:grpSpPr>
        <p:sp>
          <p:nvSpPr>
            <p:cNvPr id="1658" name="Google Shape;1658;p20"/>
            <p:cNvSpPr/>
            <p:nvPr/>
          </p:nvSpPr>
          <p:spPr>
            <a:xfrm>
              <a:off x="5502497" y="2249445"/>
              <a:ext cx="335039" cy="370588"/>
            </a:xfrm>
            <a:custGeom>
              <a:avLst/>
              <a:gdLst/>
              <a:ahLst/>
              <a:cxnLst/>
              <a:rect l="l" t="t" r="r" b="b"/>
              <a:pathLst>
                <a:path w="10452" h="11561" extrusionOk="0">
                  <a:moveTo>
                    <a:pt x="1" y="1"/>
                  </a:moveTo>
                  <a:lnTo>
                    <a:pt x="5226" y="11560"/>
                  </a:lnTo>
                  <a:lnTo>
                    <a:pt x="10451" y="1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20"/>
            <p:cNvSpPr/>
            <p:nvPr/>
          </p:nvSpPr>
          <p:spPr>
            <a:xfrm>
              <a:off x="5044655" y="1201022"/>
              <a:ext cx="1268993" cy="1152826"/>
            </a:xfrm>
            <a:custGeom>
              <a:avLst/>
              <a:gdLst/>
              <a:ahLst/>
              <a:cxnLst/>
              <a:rect l="l" t="t" r="r" b="b"/>
              <a:pathLst>
                <a:path w="39588" h="35964" extrusionOk="0">
                  <a:moveTo>
                    <a:pt x="19142" y="1"/>
                  </a:moveTo>
                  <a:cubicBezTo>
                    <a:pt x="13558" y="1"/>
                    <a:pt x="8041" y="2456"/>
                    <a:pt x="4403" y="7119"/>
                  </a:cubicBezTo>
                  <a:cubicBezTo>
                    <a:pt x="2788" y="9210"/>
                    <a:pt x="1679" y="11490"/>
                    <a:pt x="1109" y="13897"/>
                  </a:cubicBezTo>
                  <a:cubicBezTo>
                    <a:pt x="1" y="18520"/>
                    <a:pt x="824" y="23397"/>
                    <a:pt x="3390" y="27451"/>
                  </a:cubicBezTo>
                  <a:cubicBezTo>
                    <a:pt x="4086" y="28496"/>
                    <a:pt x="4878" y="29509"/>
                    <a:pt x="5796" y="30428"/>
                  </a:cubicBezTo>
                  <a:cubicBezTo>
                    <a:pt x="6430" y="31093"/>
                    <a:pt x="7158" y="31726"/>
                    <a:pt x="7950" y="32296"/>
                  </a:cubicBezTo>
                  <a:cubicBezTo>
                    <a:pt x="11294" y="34769"/>
                    <a:pt x="15222" y="35963"/>
                    <a:pt x="19116" y="35963"/>
                  </a:cubicBezTo>
                  <a:cubicBezTo>
                    <a:pt x="24700" y="35963"/>
                    <a:pt x="30217" y="33508"/>
                    <a:pt x="33855" y="28844"/>
                  </a:cubicBezTo>
                  <a:cubicBezTo>
                    <a:pt x="39587" y="21497"/>
                    <a:pt x="38637" y="11236"/>
                    <a:pt x="31955" y="4998"/>
                  </a:cubicBezTo>
                  <a:cubicBezTo>
                    <a:pt x="31448" y="4523"/>
                    <a:pt x="30878" y="4079"/>
                    <a:pt x="30308" y="3668"/>
                  </a:cubicBezTo>
                  <a:cubicBezTo>
                    <a:pt x="26964" y="1195"/>
                    <a:pt x="23037" y="1"/>
                    <a:pt x="19142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20"/>
            <p:cNvSpPr/>
            <p:nvPr/>
          </p:nvSpPr>
          <p:spPr>
            <a:xfrm>
              <a:off x="5230447" y="1361201"/>
              <a:ext cx="1083204" cy="992647"/>
            </a:xfrm>
            <a:custGeom>
              <a:avLst/>
              <a:gdLst/>
              <a:ahLst/>
              <a:cxnLst/>
              <a:rect l="l" t="t" r="r" b="b"/>
              <a:pathLst>
                <a:path w="33792" h="30967" extrusionOk="0">
                  <a:moveTo>
                    <a:pt x="26159" y="1"/>
                  </a:moveTo>
                  <a:lnTo>
                    <a:pt x="19255" y="6714"/>
                  </a:lnTo>
                  <a:lnTo>
                    <a:pt x="0" y="25431"/>
                  </a:lnTo>
                  <a:cubicBezTo>
                    <a:pt x="634" y="26096"/>
                    <a:pt x="1362" y="26729"/>
                    <a:pt x="2154" y="27299"/>
                  </a:cubicBezTo>
                  <a:cubicBezTo>
                    <a:pt x="5498" y="29772"/>
                    <a:pt x="9426" y="30966"/>
                    <a:pt x="13320" y="30966"/>
                  </a:cubicBezTo>
                  <a:cubicBezTo>
                    <a:pt x="18904" y="30966"/>
                    <a:pt x="24421" y="28511"/>
                    <a:pt x="28059" y="23847"/>
                  </a:cubicBezTo>
                  <a:cubicBezTo>
                    <a:pt x="33791" y="16500"/>
                    <a:pt x="32841" y="6239"/>
                    <a:pt x="26159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20"/>
            <p:cNvSpPr/>
            <p:nvPr/>
          </p:nvSpPr>
          <p:spPr>
            <a:xfrm>
              <a:off x="5746147" y="1705760"/>
              <a:ext cx="40646" cy="180309"/>
            </a:xfrm>
            <a:custGeom>
              <a:avLst/>
              <a:gdLst/>
              <a:ahLst/>
              <a:cxnLst/>
              <a:rect l="l" t="t" r="r" b="b"/>
              <a:pathLst>
                <a:path w="1268" h="5625" extrusionOk="0">
                  <a:moveTo>
                    <a:pt x="539" y="0"/>
                  </a:moveTo>
                  <a:cubicBezTo>
                    <a:pt x="475" y="0"/>
                    <a:pt x="409" y="16"/>
                    <a:pt x="349" y="51"/>
                  </a:cubicBezTo>
                  <a:cubicBezTo>
                    <a:pt x="127" y="146"/>
                    <a:pt x="0" y="399"/>
                    <a:pt x="95" y="621"/>
                  </a:cubicBezTo>
                  <a:cubicBezTo>
                    <a:pt x="285" y="1032"/>
                    <a:pt x="349" y="1444"/>
                    <a:pt x="349" y="1856"/>
                  </a:cubicBezTo>
                  <a:lnTo>
                    <a:pt x="349" y="5149"/>
                  </a:lnTo>
                  <a:cubicBezTo>
                    <a:pt x="349" y="5403"/>
                    <a:pt x="570" y="5624"/>
                    <a:pt x="792" y="5624"/>
                  </a:cubicBezTo>
                  <a:cubicBezTo>
                    <a:pt x="1045" y="5624"/>
                    <a:pt x="1267" y="5403"/>
                    <a:pt x="1267" y="5149"/>
                  </a:cubicBezTo>
                  <a:lnTo>
                    <a:pt x="1267" y="1856"/>
                  </a:lnTo>
                  <a:cubicBezTo>
                    <a:pt x="1267" y="1317"/>
                    <a:pt x="1140" y="779"/>
                    <a:pt x="950" y="272"/>
                  </a:cubicBezTo>
                  <a:cubicBezTo>
                    <a:pt x="881" y="111"/>
                    <a:pt x="712" y="0"/>
                    <a:pt x="539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20"/>
            <p:cNvSpPr/>
            <p:nvPr/>
          </p:nvSpPr>
          <p:spPr>
            <a:xfrm>
              <a:off x="5520768" y="1632258"/>
              <a:ext cx="217269" cy="184765"/>
            </a:xfrm>
            <a:custGeom>
              <a:avLst/>
              <a:gdLst/>
              <a:ahLst/>
              <a:cxnLst/>
              <a:rect l="l" t="t" r="r" b="b"/>
              <a:pathLst>
                <a:path w="6778" h="5764" extrusionOk="0">
                  <a:moveTo>
                    <a:pt x="4149" y="0"/>
                  </a:moveTo>
                  <a:cubicBezTo>
                    <a:pt x="1838" y="0"/>
                    <a:pt x="1" y="1869"/>
                    <a:pt x="1" y="4149"/>
                  </a:cubicBezTo>
                  <a:lnTo>
                    <a:pt x="1" y="5321"/>
                  </a:lnTo>
                  <a:cubicBezTo>
                    <a:pt x="1" y="5574"/>
                    <a:pt x="191" y="5764"/>
                    <a:pt x="444" y="5764"/>
                  </a:cubicBezTo>
                  <a:cubicBezTo>
                    <a:pt x="697" y="5764"/>
                    <a:pt x="887" y="5574"/>
                    <a:pt x="887" y="5321"/>
                  </a:cubicBezTo>
                  <a:lnTo>
                    <a:pt x="887" y="4149"/>
                  </a:lnTo>
                  <a:cubicBezTo>
                    <a:pt x="887" y="2375"/>
                    <a:pt x="2344" y="919"/>
                    <a:pt x="4118" y="919"/>
                  </a:cubicBezTo>
                  <a:cubicBezTo>
                    <a:pt x="4814" y="919"/>
                    <a:pt x="5448" y="1109"/>
                    <a:pt x="6018" y="1489"/>
                  </a:cubicBezTo>
                  <a:cubicBezTo>
                    <a:pt x="6097" y="1555"/>
                    <a:pt x="6193" y="1588"/>
                    <a:pt x="6287" y="1588"/>
                  </a:cubicBezTo>
                  <a:cubicBezTo>
                    <a:pt x="6418" y="1588"/>
                    <a:pt x="6546" y="1523"/>
                    <a:pt x="6620" y="1394"/>
                  </a:cubicBezTo>
                  <a:cubicBezTo>
                    <a:pt x="6778" y="1204"/>
                    <a:pt x="6715" y="919"/>
                    <a:pt x="6525" y="760"/>
                  </a:cubicBezTo>
                  <a:cubicBezTo>
                    <a:pt x="5828" y="254"/>
                    <a:pt x="5004" y="0"/>
                    <a:pt x="4149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20"/>
            <p:cNvSpPr/>
            <p:nvPr/>
          </p:nvSpPr>
          <p:spPr>
            <a:xfrm>
              <a:off x="5521794" y="1841385"/>
              <a:ext cx="29459" cy="120815"/>
            </a:xfrm>
            <a:custGeom>
              <a:avLst/>
              <a:gdLst/>
              <a:ahLst/>
              <a:cxnLst/>
              <a:rect l="l" t="t" r="r" b="b"/>
              <a:pathLst>
                <a:path w="919" h="3769" extrusionOk="0">
                  <a:moveTo>
                    <a:pt x="444" y="0"/>
                  </a:moveTo>
                  <a:cubicBezTo>
                    <a:pt x="190" y="0"/>
                    <a:pt x="0" y="190"/>
                    <a:pt x="0" y="443"/>
                  </a:cubicBezTo>
                  <a:lnTo>
                    <a:pt x="0" y="3325"/>
                  </a:lnTo>
                  <a:cubicBezTo>
                    <a:pt x="0" y="3579"/>
                    <a:pt x="190" y="3769"/>
                    <a:pt x="444" y="3769"/>
                  </a:cubicBezTo>
                  <a:cubicBezTo>
                    <a:pt x="697" y="3769"/>
                    <a:pt x="919" y="3579"/>
                    <a:pt x="919" y="3325"/>
                  </a:cubicBezTo>
                  <a:lnTo>
                    <a:pt x="919" y="443"/>
                  </a:lnTo>
                  <a:cubicBezTo>
                    <a:pt x="919" y="190"/>
                    <a:pt x="697" y="0"/>
                    <a:pt x="444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20"/>
            <p:cNvSpPr/>
            <p:nvPr/>
          </p:nvSpPr>
          <p:spPr>
            <a:xfrm>
              <a:off x="5756276" y="1891102"/>
              <a:ext cx="28465" cy="72124"/>
            </a:xfrm>
            <a:custGeom>
              <a:avLst/>
              <a:gdLst/>
              <a:ahLst/>
              <a:cxnLst/>
              <a:rect l="l" t="t" r="r" b="b"/>
              <a:pathLst>
                <a:path w="888" h="2250" extrusionOk="0">
                  <a:moveTo>
                    <a:pt x="444" y="1"/>
                  </a:moveTo>
                  <a:cubicBezTo>
                    <a:pt x="191" y="1"/>
                    <a:pt x="1" y="191"/>
                    <a:pt x="1" y="444"/>
                  </a:cubicBezTo>
                  <a:lnTo>
                    <a:pt x="1" y="1774"/>
                  </a:lnTo>
                  <a:cubicBezTo>
                    <a:pt x="1" y="2028"/>
                    <a:pt x="191" y="2249"/>
                    <a:pt x="444" y="2249"/>
                  </a:cubicBezTo>
                  <a:cubicBezTo>
                    <a:pt x="698" y="2249"/>
                    <a:pt x="888" y="2028"/>
                    <a:pt x="888" y="1774"/>
                  </a:cubicBezTo>
                  <a:lnTo>
                    <a:pt x="888" y="444"/>
                  </a:lnTo>
                  <a:cubicBezTo>
                    <a:pt x="888" y="191"/>
                    <a:pt x="698" y="1"/>
                    <a:pt x="444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20"/>
            <p:cNvSpPr/>
            <p:nvPr/>
          </p:nvSpPr>
          <p:spPr>
            <a:xfrm>
              <a:off x="5638538" y="1747977"/>
              <a:ext cx="30484" cy="215249"/>
            </a:xfrm>
            <a:custGeom>
              <a:avLst/>
              <a:gdLst/>
              <a:ahLst/>
              <a:cxnLst/>
              <a:rect l="l" t="t" r="r" b="b"/>
              <a:pathLst>
                <a:path w="951" h="6715" extrusionOk="0">
                  <a:moveTo>
                    <a:pt x="475" y="0"/>
                  </a:moveTo>
                  <a:cubicBezTo>
                    <a:pt x="222" y="0"/>
                    <a:pt x="0" y="222"/>
                    <a:pt x="0" y="476"/>
                  </a:cubicBezTo>
                  <a:lnTo>
                    <a:pt x="0" y="4814"/>
                  </a:lnTo>
                  <a:cubicBezTo>
                    <a:pt x="0" y="5036"/>
                    <a:pt x="159" y="5194"/>
                    <a:pt x="317" y="5258"/>
                  </a:cubicBezTo>
                  <a:cubicBezTo>
                    <a:pt x="159" y="5321"/>
                    <a:pt x="64" y="5479"/>
                    <a:pt x="64" y="5669"/>
                  </a:cubicBezTo>
                  <a:lnTo>
                    <a:pt x="64" y="6239"/>
                  </a:lnTo>
                  <a:cubicBezTo>
                    <a:pt x="64" y="6493"/>
                    <a:pt x="254" y="6714"/>
                    <a:pt x="507" y="6714"/>
                  </a:cubicBezTo>
                  <a:cubicBezTo>
                    <a:pt x="760" y="6714"/>
                    <a:pt x="950" y="6493"/>
                    <a:pt x="950" y="6239"/>
                  </a:cubicBezTo>
                  <a:lnTo>
                    <a:pt x="950" y="5669"/>
                  </a:lnTo>
                  <a:cubicBezTo>
                    <a:pt x="950" y="5448"/>
                    <a:pt x="824" y="5289"/>
                    <a:pt x="634" y="5226"/>
                  </a:cubicBezTo>
                  <a:cubicBezTo>
                    <a:pt x="792" y="5163"/>
                    <a:pt x="919" y="5004"/>
                    <a:pt x="919" y="4814"/>
                  </a:cubicBezTo>
                  <a:lnTo>
                    <a:pt x="919" y="476"/>
                  </a:lnTo>
                  <a:cubicBezTo>
                    <a:pt x="919" y="222"/>
                    <a:pt x="729" y="0"/>
                    <a:pt x="475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20"/>
            <p:cNvSpPr/>
            <p:nvPr/>
          </p:nvSpPr>
          <p:spPr>
            <a:xfrm>
              <a:off x="5576608" y="1905335"/>
              <a:ext cx="29459" cy="56866"/>
            </a:xfrm>
            <a:custGeom>
              <a:avLst/>
              <a:gdLst/>
              <a:ahLst/>
              <a:cxnLst/>
              <a:rect l="l" t="t" r="r" b="b"/>
              <a:pathLst>
                <a:path w="919" h="1774" extrusionOk="0">
                  <a:moveTo>
                    <a:pt x="444" y="0"/>
                  </a:moveTo>
                  <a:cubicBezTo>
                    <a:pt x="191" y="0"/>
                    <a:pt x="1" y="222"/>
                    <a:pt x="1" y="444"/>
                  </a:cubicBezTo>
                  <a:lnTo>
                    <a:pt x="1" y="1330"/>
                  </a:lnTo>
                  <a:cubicBezTo>
                    <a:pt x="1" y="1584"/>
                    <a:pt x="191" y="1774"/>
                    <a:pt x="444" y="1774"/>
                  </a:cubicBezTo>
                  <a:cubicBezTo>
                    <a:pt x="697" y="1774"/>
                    <a:pt x="919" y="1584"/>
                    <a:pt x="919" y="1330"/>
                  </a:cubicBezTo>
                  <a:lnTo>
                    <a:pt x="919" y="444"/>
                  </a:lnTo>
                  <a:cubicBezTo>
                    <a:pt x="919" y="222"/>
                    <a:pt x="697" y="0"/>
                    <a:pt x="444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69" name="Google Shape;1669;p20"/>
          <p:cNvGrpSpPr/>
          <p:nvPr/>
        </p:nvGrpSpPr>
        <p:grpSpPr>
          <a:xfrm>
            <a:off x="3111582" y="1494746"/>
            <a:ext cx="987877" cy="1111795"/>
            <a:chOff x="2870204" y="1201022"/>
            <a:chExt cx="1260851" cy="1419011"/>
          </a:xfrm>
        </p:grpSpPr>
        <p:sp>
          <p:nvSpPr>
            <p:cNvPr id="1670" name="Google Shape;1670;p20"/>
            <p:cNvSpPr/>
            <p:nvPr/>
          </p:nvSpPr>
          <p:spPr>
            <a:xfrm>
              <a:off x="3323975" y="2249445"/>
              <a:ext cx="334013" cy="370588"/>
            </a:xfrm>
            <a:custGeom>
              <a:avLst/>
              <a:gdLst/>
              <a:ahLst/>
              <a:cxnLst/>
              <a:rect l="l" t="t" r="r" b="b"/>
              <a:pathLst>
                <a:path w="10420" h="11561" extrusionOk="0">
                  <a:moveTo>
                    <a:pt x="1" y="1"/>
                  </a:moveTo>
                  <a:lnTo>
                    <a:pt x="5226" y="11560"/>
                  </a:lnTo>
                  <a:lnTo>
                    <a:pt x="1042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2870204" y="1201022"/>
              <a:ext cx="1260851" cy="1152826"/>
            </a:xfrm>
            <a:custGeom>
              <a:avLst/>
              <a:gdLst/>
              <a:ahLst/>
              <a:cxnLst/>
              <a:rect l="l" t="t" r="r" b="b"/>
              <a:pathLst>
                <a:path w="39334" h="35964" extrusionOk="0">
                  <a:moveTo>
                    <a:pt x="19110" y="1"/>
                  </a:moveTo>
                  <a:cubicBezTo>
                    <a:pt x="13526" y="1"/>
                    <a:pt x="8009" y="2456"/>
                    <a:pt x="4371" y="7119"/>
                  </a:cubicBezTo>
                  <a:cubicBezTo>
                    <a:pt x="2693" y="9241"/>
                    <a:pt x="1616" y="11616"/>
                    <a:pt x="1046" y="14055"/>
                  </a:cubicBezTo>
                  <a:cubicBezTo>
                    <a:pt x="1" y="18584"/>
                    <a:pt x="824" y="23334"/>
                    <a:pt x="3294" y="27324"/>
                  </a:cubicBezTo>
                  <a:cubicBezTo>
                    <a:pt x="4181" y="28749"/>
                    <a:pt x="5290" y="30079"/>
                    <a:pt x="6620" y="31251"/>
                  </a:cubicBezTo>
                  <a:cubicBezTo>
                    <a:pt x="7031" y="31600"/>
                    <a:pt x="7475" y="31980"/>
                    <a:pt x="7918" y="32296"/>
                  </a:cubicBezTo>
                  <a:cubicBezTo>
                    <a:pt x="11262" y="34769"/>
                    <a:pt x="15195" y="35963"/>
                    <a:pt x="19096" y="35963"/>
                  </a:cubicBezTo>
                  <a:cubicBezTo>
                    <a:pt x="24689" y="35963"/>
                    <a:pt x="30217" y="33508"/>
                    <a:pt x="33855" y="28844"/>
                  </a:cubicBezTo>
                  <a:cubicBezTo>
                    <a:pt x="39334" y="21814"/>
                    <a:pt x="38669" y="12123"/>
                    <a:pt x="32747" y="5853"/>
                  </a:cubicBezTo>
                  <a:cubicBezTo>
                    <a:pt x="32018" y="5061"/>
                    <a:pt x="31195" y="4333"/>
                    <a:pt x="30276" y="3668"/>
                  </a:cubicBezTo>
                  <a:cubicBezTo>
                    <a:pt x="26932" y="1195"/>
                    <a:pt x="23005" y="1"/>
                    <a:pt x="19110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20"/>
            <p:cNvSpPr/>
            <p:nvPr/>
          </p:nvSpPr>
          <p:spPr>
            <a:xfrm>
              <a:off x="3082376" y="1388608"/>
              <a:ext cx="1048679" cy="965240"/>
            </a:xfrm>
            <a:custGeom>
              <a:avLst/>
              <a:gdLst/>
              <a:ahLst/>
              <a:cxnLst/>
              <a:rect l="l" t="t" r="r" b="b"/>
              <a:pathLst>
                <a:path w="32715" h="30112" extrusionOk="0">
                  <a:moveTo>
                    <a:pt x="26128" y="1"/>
                  </a:moveTo>
                  <a:lnTo>
                    <a:pt x="18685" y="7221"/>
                  </a:lnTo>
                  <a:lnTo>
                    <a:pt x="9216" y="16437"/>
                  </a:lnTo>
                  <a:lnTo>
                    <a:pt x="1" y="25399"/>
                  </a:lnTo>
                  <a:cubicBezTo>
                    <a:pt x="412" y="25748"/>
                    <a:pt x="856" y="26128"/>
                    <a:pt x="1299" y="26444"/>
                  </a:cubicBezTo>
                  <a:cubicBezTo>
                    <a:pt x="4643" y="28917"/>
                    <a:pt x="8571" y="30111"/>
                    <a:pt x="12466" y="30111"/>
                  </a:cubicBezTo>
                  <a:cubicBezTo>
                    <a:pt x="18049" y="30111"/>
                    <a:pt x="23566" y="27656"/>
                    <a:pt x="27204" y="22992"/>
                  </a:cubicBezTo>
                  <a:cubicBezTo>
                    <a:pt x="32715" y="15962"/>
                    <a:pt x="32050" y="6271"/>
                    <a:pt x="26128" y="1"/>
                  </a:cubicBez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3276277" y="1668801"/>
              <a:ext cx="405079" cy="206114"/>
            </a:xfrm>
            <a:custGeom>
              <a:avLst/>
              <a:gdLst/>
              <a:ahLst/>
              <a:cxnLst/>
              <a:rect l="l" t="t" r="r" b="b"/>
              <a:pathLst>
                <a:path w="12637" h="6430" extrusionOk="0">
                  <a:moveTo>
                    <a:pt x="11718" y="2154"/>
                  </a:moveTo>
                  <a:lnTo>
                    <a:pt x="11718" y="4307"/>
                  </a:lnTo>
                  <a:lnTo>
                    <a:pt x="11021" y="4307"/>
                  </a:lnTo>
                  <a:lnTo>
                    <a:pt x="11021" y="2154"/>
                  </a:lnTo>
                  <a:close/>
                  <a:moveTo>
                    <a:pt x="10135" y="919"/>
                  </a:moveTo>
                  <a:lnTo>
                    <a:pt x="10135" y="1679"/>
                  </a:lnTo>
                  <a:lnTo>
                    <a:pt x="10135" y="4751"/>
                  </a:lnTo>
                  <a:lnTo>
                    <a:pt x="10135" y="5511"/>
                  </a:lnTo>
                  <a:lnTo>
                    <a:pt x="887" y="5511"/>
                  </a:lnTo>
                  <a:lnTo>
                    <a:pt x="887" y="919"/>
                  </a:lnTo>
                  <a:close/>
                  <a:moveTo>
                    <a:pt x="444" y="0"/>
                  </a:moveTo>
                  <a:cubicBezTo>
                    <a:pt x="190" y="0"/>
                    <a:pt x="0" y="222"/>
                    <a:pt x="0" y="475"/>
                  </a:cubicBezTo>
                  <a:lnTo>
                    <a:pt x="0" y="5954"/>
                  </a:lnTo>
                  <a:cubicBezTo>
                    <a:pt x="0" y="6207"/>
                    <a:pt x="190" y="6429"/>
                    <a:pt x="444" y="6429"/>
                  </a:cubicBezTo>
                  <a:lnTo>
                    <a:pt x="10578" y="6429"/>
                  </a:lnTo>
                  <a:cubicBezTo>
                    <a:pt x="10831" y="6429"/>
                    <a:pt x="11021" y="6207"/>
                    <a:pt x="11021" y="5954"/>
                  </a:cubicBezTo>
                  <a:lnTo>
                    <a:pt x="11021" y="5194"/>
                  </a:lnTo>
                  <a:lnTo>
                    <a:pt x="12193" y="5194"/>
                  </a:lnTo>
                  <a:cubicBezTo>
                    <a:pt x="12415" y="5194"/>
                    <a:pt x="12636" y="5004"/>
                    <a:pt x="12636" y="4751"/>
                  </a:cubicBezTo>
                  <a:lnTo>
                    <a:pt x="12636" y="1679"/>
                  </a:lnTo>
                  <a:cubicBezTo>
                    <a:pt x="12636" y="1425"/>
                    <a:pt x="12415" y="1235"/>
                    <a:pt x="12193" y="1235"/>
                  </a:cubicBezTo>
                  <a:lnTo>
                    <a:pt x="11021" y="1235"/>
                  </a:lnTo>
                  <a:lnTo>
                    <a:pt x="11021" y="475"/>
                  </a:lnTo>
                  <a:cubicBezTo>
                    <a:pt x="11021" y="222"/>
                    <a:pt x="10831" y="0"/>
                    <a:pt x="10578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3318910" y="1708389"/>
              <a:ext cx="37601" cy="126938"/>
            </a:xfrm>
            <a:custGeom>
              <a:avLst/>
              <a:gdLst/>
              <a:ahLst/>
              <a:cxnLst/>
              <a:rect l="l" t="t" r="r" b="b"/>
              <a:pathLst>
                <a:path w="1173" h="3960" extrusionOk="0">
                  <a:moveTo>
                    <a:pt x="1" y="0"/>
                  </a:moveTo>
                  <a:lnTo>
                    <a:pt x="1" y="3959"/>
                  </a:lnTo>
                  <a:lnTo>
                    <a:pt x="1172" y="3959"/>
                  </a:lnTo>
                  <a:lnTo>
                    <a:pt x="1172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3373724" y="1708389"/>
              <a:ext cx="37601" cy="126938"/>
            </a:xfrm>
            <a:custGeom>
              <a:avLst/>
              <a:gdLst/>
              <a:ahLst/>
              <a:cxnLst/>
              <a:rect l="l" t="t" r="r" b="b"/>
              <a:pathLst>
                <a:path w="1173" h="3960" extrusionOk="0">
                  <a:moveTo>
                    <a:pt x="1" y="0"/>
                  </a:moveTo>
                  <a:lnTo>
                    <a:pt x="1" y="3959"/>
                  </a:lnTo>
                  <a:lnTo>
                    <a:pt x="1172" y="3959"/>
                  </a:lnTo>
                  <a:lnTo>
                    <a:pt x="1172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3428538" y="1708389"/>
              <a:ext cx="37601" cy="126938"/>
            </a:xfrm>
            <a:custGeom>
              <a:avLst/>
              <a:gdLst/>
              <a:ahLst/>
              <a:cxnLst/>
              <a:rect l="l" t="t" r="r" b="b"/>
              <a:pathLst>
                <a:path w="1173" h="3960" extrusionOk="0">
                  <a:moveTo>
                    <a:pt x="1" y="0"/>
                  </a:moveTo>
                  <a:lnTo>
                    <a:pt x="1" y="3959"/>
                  </a:lnTo>
                  <a:lnTo>
                    <a:pt x="1173" y="3959"/>
                  </a:lnTo>
                  <a:lnTo>
                    <a:pt x="1173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78" name="Google Shape;1678;p20"/>
          <p:cNvSpPr txBox="1"/>
          <p:nvPr/>
        </p:nvSpPr>
        <p:spPr>
          <a:xfrm>
            <a:off x="887900" y="2807702"/>
            <a:ext cx="15189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0" i="0" u="none" strike="noStrike" kern="0" cap="none" spc="0" normalizeH="0" baseline="0" noProof="0" dirty="0">
                <a:ln>
                  <a:noFill/>
                </a:ln>
                <a:solidFill>
                  <a:srgbClr val="FFA66F"/>
                </a:solidFill>
                <a:effectLst/>
                <a:uLnTx/>
                <a:uFillTx/>
                <a:latin typeface="Fira Sans Medium"/>
                <a:ea typeface="Fira Sans Medium"/>
                <a:cs typeface="Fira Sans Medium"/>
                <a:sym typeface="Fira Sans Medium"/>
              </a:rPr>
              <a:t>DLBC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FFA66F"/>
              </a:solidFill>
              <a:effectLst/>
              <a:uLnTx/>
              <a:uFillTx/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1679" name="Google Shape;1679;p20"/>
          <p:cNvSpPr txBox="1"/>
          <p:nvPr/>
        </p:nvSpPr>
        <p:spPr>
          <a:xfrm>
            <a:off x="887900" y="3288949"/>
            <a:ext cx="1518900" cy="9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Fira Sans"/>
                <a:cs typeface="Fira Sans"/>
                <a:sym typeface="Fira Sans"/>
              </a:rPr>
              <a:t>Onboard all banks for their respective Districts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680" name="Google Shape;1680;p20"/>
          <p:cNvSpPr txBox="1"/>
          <p:nvPr/>
        </p:nvSpPr>
        <p:spPr>
          <a:xfrm>
            <a:off x="2837516" y="2807739"/>
            <a:ext cx="15189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0" i="0" u="none" strike="noStrike" kern="0" cap="none" spc="0" normalizeH="0" baseline="0" noProof="0" dirty="0">
                <a:ln>
                  <a:noFill/>
                </a:ln>
                <a:solidFill>
                  <a:srgbClr val="222831"/>
                </a:solidFill>
                <a:effectLst/>
                <a:uLnTx/>
                <a:uFillTx/>
                <a:latin typeface="Fira Sans Medium"/>
                <a:ea typeface="Fira Sans Medium"/>
                <a:cs typeface="Fira Sans Medium"/>
                <a:sym typeface="Fira Sans Medium"/>
              </a:rPr>
              <a:t>BANKS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222831"/>
              </a:solidFill>
              <a:effectLst/>
              <a:uLnTx/>
              <a:uFillTx/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1681" name="Google Shape;1681;p20"/>
          <p:cNvSpPr txBox="1"/>
          <p:nvPr/>
        </p:nvSpPr>
        <p:spPr>
          <a:xfrm>
            <a:off x="2837515" y="3288988"/>
            <a:ext cx="1518900" cy="9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Fira Sans"/>
                <a:cs typeface="Fira Sans"/>
                <a:sym typeface="Fira Sans"/>
              </a:rPr>
              <a:t>Generate Receipt with QR code for all cash movement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682" name="Google Shape;1682;p20"/>
          <p:cNvSpPr txBox="1"/>
          <p:nvPr/>
        </p:nvSpPr>
        <p:spPr>
          <a:xfrm>
            <a:off x="4787344" y="2807739"/>
            <a:ext cx="15189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0" i="0" u="none" strike="noStrike" kern="0" cap="none" spc="0" normalizeH="0" baseline="0" noProof="0" dirty="0">
                <a:ln>
                  <a:noFill/>
                </a:ln>
                <a:solidFill>
                  <a:srgbClr val="C4C4C4"/>
                </a:solidFill>
                <a:effectLst/>
                <a:uLnTx/>
                <a:uFillTx/>
                <a:latin typeface="Fira Sans Medium"/>
                <a:ea typeface="Fira Sans Medium"/>
                <a:cs typeface="Fira Sans Medium"/>
                <a:sym typeface="Fira Sans Medium"/>
              </a:rPr>
              <a:t>Validate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C4C4C4"/>
              </a:solidFill>
              <a:effectLst/>
              <a:uLnTx/>
              <a:uFillTx/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1683" name="Google Shape;1683;p20"/>
          <p:cNvSpPr txBox="1"/>
          <p:nvPr/>
        </p:nvSpPr>
        <p:spPr>
          <a:xfrm>
            <a:off x="4787343" y="3288988"/>
            <a:ext cx="1518900" cy="9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Fira Sans"/>
                <a:cs typeface="Fira Sans"/>
                <a:sym typeface="Fira Sans"/>
              </a:rPr>
              <a:t>FS/SST/DN/SN may scan the QR code and validate the transfer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684" name="Google Shape;1684;p20"/>
          <p:cNvSpPr txBox="1"/>
          <p:nvPr/>
        </p:nvSpPr>
        <p:spPr>
          <a:xfrm>
            <a:off x="6736702" y="2807739"/>
            <a:ext cx="15189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0" i="0" u="none" strike="noStrike" kern="0" cap="none" spc="0" normalizeH="0" baseline="0" noProof="0" dirty="0">
                <a:ln>
                  <a:noFill/>
                </a:ln>
                <a:solidFill>
                  <a:srgbClr val="30475E"/>
                </a:solidFill>
                <a:effectLst/>
                <a:uLnTx/>
                <a:uFillTx/>
                <a:latin typeface="Fira Sans Medium"/>
                <a:ea typeface="Fira Sans Medium"/>
                <a:cs typeface="Fira Sans Medium"/>
                <a:sym typeface="Fira Sans Medium"/>
              </a:rPr>
              <a:t>Intercept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30475E"/>
              </a:solidFill>
              <a:effectLst/>
              <a:uLnTx/>
              <a:uFillTx/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1685" name="Google Shape;1685;p20"/>
          <p:cNvSpPr txBox="1"/>
          <p:nvPr/>
        </p:nvSpPr>
        <p:spPr>
          <a:xfrm>
            <a:off x="6736700" y="3288988"/>
            <a:ext cx="1518900" cy="9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Fira Sans"/>
                <a:cs typeface="Fira Sans"/>
                <a:sym typeface="Fira Sans"/>
              </a:rPr>
              <a:t>Intercept/Seize the cash if quantity mismatched from the receipt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686" name="Google Shape;1686;p20"/>
          <p:cNvSpPr txBox="1"/>
          <p:nvPr/>
        </p:nvSpPr>
        <p:spPr>
          <a:xfrm>
            <a:off x="717400" y="411475"/>
            <a:ext cx="7723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4400" u="sng" dirty="0">
                <a:solidFill>
                  <a:schemeClr val="dk1"/>
                </a:solidFill>
                <a:latin typeface="Fira Sans Extra Condensed SemiBold"/>
                <a:cs typeface="Fira Sans Extra Condensed Medium"/>
                <a:sym typeface="Fira Sans Medium"/>
              </a:rPr>
              <a:t>Cash transfer use case</a:t>
            </a:r>
            <a:endParaRPr sz="4400" u="sng" dirty="0">
              <a:solidFill>
                <a:schemeClr val="dk1"/>
              </a:solidFill>
              <a:latin typeface="Fira Sans Extra Condensed SemiBold"/>
              <a:cs typeface="Fira Sans Extra Condensed Medium"/>
              <a:sym typeface="Fira Sans Medium"/>
            </a:endParaRPr>
          </a:p>
        </p:txBody>
      </p:sp>
      <p:grpSp>
        <p:nvGrpSpPr>
          <p:cNvPr id="2" name="Google Shape;10463;p55">
            <a:extLst>
              <a:ext uri="{FF2B5EF4-FFF2-40B4-BE49-F238E27FC236}">
                <a16:creationId xmlns:a16="http://schemas.microsoft.com/office/drawing/2014/main" id="{0FF0B639-992D-F3A2-6D0C-FE98AE1F9ADB}"/>
              </a:ext>
            </a:extLst>
          </p:cNvPr>
          <p:cNvGrpSpPr/>
          <p:nvPr/>
        </p:nvGrpSpPr>
        <p:grpSpPr>
          <a:xfrm>
            <a:off x="3348242" y="1642368"/>
            <a:ext cx="478334" cy="492835"/>
            <a:chOff x="6685262" y="1500214"/>
            <a:chExt cx="289682" cy="354594"/>
          </a:xfrm>
          <a:solidFill>
            <a:schemeClr val="bg1"/>
          </a:solidFill>
        </p:grpSpPr>
        <p:sp>
          <p:nvSpPr>
            <p:cNvPr id="3" name="Google Shape;10464;p55">
              <a:extLst>
                <a:ext uri="{FF2B5EF4-FFF2-40B4-BE49-F238E27FC236}">
                  <a16:creationId xmlns:a16="http://schemas.microsoft.com/office/drawing/2014/main" id="{C86FB2E4-CD6D-6491-8413-70C4CD87DAF5}"/>
                </a:ext>
              </a:extLst>
            </p:cNvPr>
            <p:cNvSpPr/>
            <p:nvPr/>
          </p:nvSpPr>
          <p:spPr>
            <a:xfrm>
              <a:off x="6685262" y="1500214"/>
              <a:ext cx="289682" cy="354594"/>
            </a:xfrm>
            <a:custGeom>
              <a:avLst/>
              <a:gdLst/>
              <a:ahLst/>
              <a:cxnLst/>
              <a:rect l="l" t="t" r="r" b="b"/>
              <a:pathLst>
                <a:path w="9144" h="11193" extrusionOk="0">
                  <a:moveTo>
                    <a:pt x="7037" y="3310"/>
                  </a:moveTo>
                  <a:lnTo>
                    <a:pt x="7037" y="3322"/>
                  </a:lnTo>
                  <a:lnTo>
                    <a:pt x="7037" y="3691"/>
                  </a:lnTo>
                  <a:lnTo>
                    <a:pt x="6846" y="3691"/>
                  </a:lnTo>
                  <a:cubicBezTo>
                    <a:pt x="6739" y="3691"/>
                    <a:pt x="6656" y="3608"/>
                    <a:pt x="6656" y="3501"/>
                  </a:cubicBezTo>
                  <a:lnTo>
                    <a:pt x="6656" y="3310"/>
                  </a:lnTo>
                  <a:close/>
                  <a:moveTo>
                    <a:pt x="2465" y="3322"/>
                  </a:moveTo>
                  <a:lnTo>
                    <a:pt x="2465" y="3513"/>
                  </a:lnTo>
                  <a:cubicBezTo>
                    <a:pt x="2465" y="3620"/>
                    <a:pt x="2381" y="3703"/>
                    <a:pt x="2274" y="3703"/>
                  </a:cubicBezTo>
                  <a:lnTo>
                    <a:pt x="2096" y="3703"/>
                  </a:lnTo>
                  <a:lnTo>
                    <a:pt x="2096" y="3691"/>
                  </a:lnTo>
                  <a:lnTo>
                    <a:pt x="2096" y="3322"/>
                  </a:lnTo>
                  <a:close/>
                  <a:moveTo>
                    <a:pt x="4596" y="370"/>
                  </a:moveTo>
                  <a:lnTo>
                    <a:pt x="8453" y="2989"/>
                  </a:lnTo>
                  <a:lnTo>
                    <a:pt x="3691" y="2989"/>
                  </a:lnTo>
                  <a:cubicBezTo>
                    <a:pt x="3596" y="2989"/>
                    <a:pt x="3524" y="3072"/>
                    <a:pt x="3524" y="3156"/>
                  </a:cubicBezTo>
                  <a:cubicBezTo>
                    <a:pt x="3524" y="3251"/>
                    <a:pt x="3596" y="3322"/>
                    <a:pt x="3691" y="3322"/>
                  </a:cubicBezTo>
                  <a:lnTo>
                    <a:pt x="6334" y="3322"/>
                  </a:lnTo>
                  <a:lnTo>
                    <a:pt x="6334" y="3513"/>
                  </a:lnTo>
                  <a:cubicBezTo>
                    <a:pt x="6334" y="3799"/>
                    <a:pt x="6572" y="4037"/>
                    <a:pt x="6858" y="4037"/>
                  </a:cubicBezTo>
                  <a:lnTo>
                    <a:pt x="7120" y="4037"/>
                  </a:lnTo>
                  <a:cubicBezTo>
                    <a:pt x="7203" y="4037"/>
                    <a:pt x="7275" y="4061"/>
                    <a:pt x="7334" y="4120"/>
                  </a:cubicBezTo>
                  <a:cubicBezTo>
                    <a:pt x="7394" y="4180"/>
                    <a:pt x="7406" y="4263"/>
                    <a:pt x="7406" y="4334"/>
                  </a:cubicBezTo>
                  <a:cubicBezTo>
                    <a:pt x="7394" y="4465"/>
                    <a:pt x="7263" y="4584"/>
                    <a:pt x="7108" y="4584"/>
                  </a:cubicBezTo>
                  <a:lnTo>
                    <a:pt x="7037" y="4584"/>
                  </a:lnTo>
                  <a:lnTo>
                    <a:pt x="7037" y="4572"/>
                  </a:lnTo>
                  <a:cubicBezTo>
                    <a:pt x="7037" y="4477"/>
                    <a:pt x="6965" y="4406"/>
                    <a:pt x="6870" y="4406"/>
                  </a:cubicBezTo>
                  <a:cubicBezTo>
                    <a:pt x="6787" y="4406"/>
                    <a:pt x="6715" y="4477"/>
                    <a:pt x="6715" y="4572"/>
                  </a:cubicBezTo>
                  <a:cubicBezTo>
                    <a:pt x="6715" y="5692"/>
                    <a:pt x="5846" y="6597"/>
                    <a:pt x="4763" y="6680"/>
                  </a:cubicBezTo>
                  <a:lnTo>
                    <a:pt x="4763" y="6501"/>
                  </a:lnTo>
                  <a:cubicBezTo>
                    <a:pt x="4763" y="6418"/>
                    <a:pt x="4691" y="6347"/>
                    <a:pt x="4596" y="6347"/>
                  </a:cubicBezTo>
                  <a:cubicBezTo>
                    <a:pt x="4512" y="6347"/>
                    <a:pt x="4429" y="6418"/>
                    <a:pt x="4429" y="6501"/>
                  </a:cubicBezTo>
                  <a:lnTo>
                    <a:pt x="4429" y="6680"/>
                  </a:lnTo>
                  <a:cubicBezTo>
                    <a:pt x="3346" y="6597"/>
                    <a:pt x="2488" y="5692"/>
                    <a:pt x="2488" y="4572"/>
                  </a:cubicBezTo>
                  <a:cubicBezTo>
                    <a:pt x="2488" y="4477"/>
                    <a:pt x="2405" y="4406"/>
                    <a:pt x="2322" y="4406"/>
                  </a:cubicBezTo>
                  <a:cubicBezTo>
                    <a:pt x="2226" y="4406"/>
                    <a:pt x="2155" y="4477"/>
                    <a:pt x="2155" y="4572"/>
                  </a:cubicBezTo>
                  <a:lnTo>
                    <a:pt x="2155" y="4584"/>
                  </a:lnTo>
                  <a:lnTo>
                    <a:pt x="2048" y="4584"/>
                  </a:lnTo>
                  <a:cubicBezTo>
                    <a:pt x="1976" y="4584"/>
                    <a:pt x="1905" y="4561"/>
                    <a:pt x="1845" y="4501"/>
                  </a:cubicBezTo>
                  <a:cubicBezTo>
                    <a:pt x="1786" y="4442"/>
                    <a:pt x="1774" y="4358"/>
                    <a:pt x="1774" y="4287"/>
                  </a:cubicBezTo>
                  <a:cubicBezTo>
                    <a:pt x="1786" y="4156"/>
                    <a:pt x="1917" y="4037"/>
                    <a:pt x="2072" y="4037"/>
                  </a:cubicBezTo>
                  <a:lnTo>
                    <a:pt x="2310" y="4037"/>
                  </a:lnTo>
                  <a:cubicBezTo>
                    <a:pt x="2584" y="4037"/>
                    <a:pt x="2822" y="3799"/>
                    <a:pt x="2822" y="3513"/>
                  </a:cubicBezTo>
                  <a:lnTo>
                    <a:pt x="2822" y="3322"/>
                  </a:lnTo>
                  <a:lnTo>
                    <a:pt x="3024" y="3322"/>
                  </a:lnTo>
                  <a:cubicBezTo>
                    <a:pt x="3108" y="3322"/>
                    <a:pt x="3179" y="3251"/>
                    <a:pt x="3179" y="3156"/>
                  </a:cubicBezTo>
                  <a:cubicBezTo>
                    <a:pt x="3179" y="3072"/>
                    <a:pt x="3108" y="2989"/>
                    <a:pt x="3024" y="2989"/>
                  </a:cubicBezTo>
                  <a:lnTo>
                    <a:pt x="738" y="2989"/>
                  </a:lnTo>
                  <a:lnTo>
                    <a:pt x="4596" y="370"/>
                  </a:lnTo>
                  <a:close/>
                  <a:moveTo>
                    <a:pt x="5632" y="6763"/>
                  </a:moveTo>
                  <a:lnTo>
                    <a:pt x="5632" y="7144"/>
                  </a:lnTo>
                  <a:cubicBezTo>
                    <a:pt x="5644" y="7430"/>
                    <a:pt x="5798" y="7668"/>
                    <a:pt x="6060" y="7787"/>
                  </a:cubicBezTo>
                  <a:cubicBezTo>
                    <a:pt x="5977" y="7978"/>
                    <a:pt x="5858" y="8156"/>
                    <a:pt x="5715" y="8311"/>
                  </a:cubicBezTo>
                  <a:cubicBezTo>
                    <a:pt x="5655" y="8371"/>
                    <a:pt x="5655" y="8466"/>
                    <a:pt x="5715" y="8549"/>
                  </a:cubicBezTo>
                  <a:cubicBezTo>
                    <a:pt x="5739" y="8573"/>
                    <a:pt x="5786" y="8585"/>
                    <a:pt x="5834" y="8585"/>
                  </a:cubicBezTo>
                  <a:cubicBezTo>
                    <a:pt x="5882" y="8585"/>
                    <a:pt x="5917" y="8573"/>
                    <a:pt x="5953" y="8549"/>
                  </a:cubicBezTo>
                  <a:cubicBezTo>
                    <a:pt x="6132" y="8347"/>
                    <a:pt x="6275" y="8132"/>
                    <a:pt x="6370" y="7894"/>
                  </a:cubicBezTo>
                  <a:lnTo>
                    <a:pt x="6727" y="7990"/>
                  </a:lnTo>
                  <a:cubicBezTo>
                    <a:pt x="6572" y="8394"/>
                    <a:pt x="6310" y="8763"/>
                    <a:pt x="5953" y="9037"/>
                  </a:cubicBezTo>
                  <a:cubicBezTo>
                    <a:pt x="5548" y="9335"/>
                    <a:pt x="5072" y="9502"/>
                    <a:pt x="4572" y="9502"/>
                  </a:cubicBezTo>
                  <a:cubicBezTo>
                    <a:pt x="4072" y="9502"/>
                    <a:pt x="3596" y="9335"/>
                    <a:pt x="3203" y="9049"/>
                  </a:cubicBezTo>
                  <a:cubicBezTo>
                    <a:pt x="2846" y="8787"/>
                    <a:pt x="2572" y="8406"/>
                    <a:pt x="2405" y="8013"/>
                  </a:cubicBezTo>
                  <a:lnTo>
                    <a:pt x="2762" y="7906"/>
                  </a:lnTo>
                  <a:cubicBezTo>
                    <a:pt x="2905" y="8252"/>
                    <a:pt x="3119" y="8549"/>
                    <a:pt x="3405" y="8752"/>
                  </a:cubicBezTo>
                  <a:cubicBezTo>
                    <a:pt x="3739" y="9002"/>
                    <a:pt x="4131" y="9144"/>
                    <a:pt x="4548" y="9144"/>
                  </a:cubicBezTo>
                  <a:cubicBezTo>
                    <a:pt x="4822" y="9144"/>
                    <a:pt x="5072" y="9085"/>
                    <a:pt x="5322" y="8978"/>
                  </a:cubicBezTo>
                  <a:cubicBezTo>
                    <a:pt x="5417" y="8942"/>
                    <a:pt x="5441" y="8847"/>
                    <a:pt x="5417" y="8752"/>
                  </a:cubicBezTo>
                  <a:cubicBezTo>
                    <a:pt x="5391" y="8690"/>
                    <a:pt x="5332" y="8654"/>
                    <a:pt x="5265" y="8654"/>
                  </a:cubicBezTo>
                  <a:cubicBezTo>
                    <a:pt x="5241" y="8654"/>
                    <a:pt x="5216" y="8659"/>
                    <a:pt x="5191" y="8668"/>
                  </a:cubicBezTo>
                  <a:cubicBezTo>
                    <a:pt x="4989" y="8752"/>
                    <a:pt x="4774" y="8799"/>
                    <a:pt x="4548" y="8799"/>
                  </a:cubicBezTo>
                  <a:cubicBezTo>
                    <a:pt x="3893" y="8799"/>
                    <a:pt x="3322" y="8394"/>
                    <a:pt x="3084" y="7799"/>
                  </a:cubicBezTo>
                  <a:cubicBezTo>
                    <a:pt x="3334" y="7692"/>
                    <a:pt x="3500" y="7442"/>
                    <a:pt x="3500" y="7180"/>
                  </a:cubicBezTo>
                  <a:lnTo>
                    <a:pt x="3500" y="6787"/>
                  </a:lnTo>
                  <a:cubicBezTo>
                    <a:pt x="3774" y="6918"/>
                    <a:pt x="4072" y="7013"/>
                    <a:pt x="4405" y="7025"/>
                  </a:cubicBezTo>
                  <a:lnTo>
                    <a:pt x="4405" y="7573"/>
                  </a:lnTo>
                  <a:cubicBezTo>
                    <a:pt x="4405" y="7668"/>
                    <a:pt x="4477" y="7740"/>
                    <a:pt x="4560" y="7740"/>
                  </a:cubicBezTo>
                  <a:cubicBezTo>
                    <a:pt x="4655" y="7740"/>
                    <a:pt x="4727" y="7668"/>
                    <a:pt x="4727" y="7573"/>
                  </a:cubicBezTo>
                  <a:lnTo>
                    <a:pt x="4727" y="7001"/>
                  </a:lnTo>
                  <a:cubicBezTo>
                    <a:pt x="5060" y="6978"/>
                    <a:pt x="5358" y="6894"/>
                    <a:pt x="5632" y="6763"/>
                  </a:cubicBezTo>
                  <a:close/>
                  <a:moveTo>
                    <a:pt x="4562" y="0"/>
                  </a:moveTo>
                  <a:cubicBezTo>
                    <a:pt x="4530" y="0"/>
                    <a:pt x="4501" y="12"/>
                    <a:pt x="4477" y="36"/>
                  </a:cubicBezTo>
                  <a:lnTo>
                    <a:pt x="83" y="3025"/>
                  </a:lnTo>
                  <a:cubicBezTo>
                    <a:pt x="24" y="3072"/>
                    <a:pt x="0" y="3144"/>
                    <a:pt x="24" y="3203"/>
                  </a:cubicBezTo>
                  <a:cubicBezTo>
                    <a:pt x="60" y="3263"/>
                    <a:pt x="119" y="3322"/>
                    <a:pt x="191" y="3322"/>
                  </a:cubicBezTo>
                  <a:lnTo>
                    <a:pt x="1786" y="3322"/>
                  </a:lnTo>
                  <a:lnTo>
                    <a:pt x="1786" y="3751"/>
                  </a:lnTo>
                  <a:cubicBezTo>
                    <a:pt x="1584" y="3846"/>
                    <a:pt x="1453" y="4025"/>
                    <a:pt x="1441" y="4227"/>
                  </a:cubicBezTo>
                  <a:cubicBezTo>
                    <a:pt x="1429" y="4394"/>
                    <a:pt x="1488" y="4572"/>
                    <a:pt x="1584" y="4692"/>
                  </a:cubicBezTo>
                  <a:cubicBezTo>
                    <a:pt x="1703" y="4811"/>
                    <a:pt x="1869" y="4882"/>
                    <a:pt x="2036" y="4882"/>
                  </a:cubicBezTo>
                  <a:lnTo>
                    <a:pt x="2155" y="4882"/>
                  </a:lnTo>
                  <a:cubicBezTo>
                    <a:pt x="2238" y="5573"/>
                    <a:pt x="2631" y="6180"/>
                    <a:pt x="3179" y="6549"/>
                  </a:cubicBezTo>
                  <a:lnTo>
                    <a:pt x="3179" y="7132"/>
                  </a:lnTo>
                  <a:cubicBezTo>
                    <a:pt x="3179" y="7299"/>
                    <a:pt x="3072" y="7430"/>
                    <a:pt x="2929" y="7478"/>
                  </a:cubicBezTo>
                  <a:lnTo>
                    <a:pt x="1203" y="7978"/>
                  </a:lnTo>
                  <a:cubicBezTo>
                    <a:pt x="607" y="8156"/>
                    <a:pt x="202" y="8704"/>
                    <a:pt x="202" y="9323"/>
                  </a:cubicBezTo>
                  <a:lnTo>
                    <a:pt x="202" y="11026"/>
                  </a:lnTo>
                  <a:cubicBezTo>
                    <a:pt x="202" y="11121"/>
                    <a:pt x="274" y="11192"/>
                    <a:pt x="369" y="11192"/>
                  </a:cubicBezTo>
                  <a:cubicBezTo>
                    <a:pt x="452" y="11192"/>
                    <a:pt x="536" y="11121"/>
                    <a:pt x="536" y="11026"/>
                  </a:cubicBezTo>
                  <a:lnTo>
                    <a:pt x="536" y="9323"/>
                  </a:lnTo>
                  <a:cubicBezTo>
                    <a:pt x="536" y="8847"/>
                    <a:pt x="845" y="8430"/>
                    <a:pt x="1286" y="8287"/>
                  </a:cubicBezTo>
                  <a:lnTo>
                    <a:pt x="2107" y="8049"/>
                  </a:lnTo>
                  <a:cubicBezTo>
                    <a:pt x="2286" y="8549"/>
                    <a:pt x="2596" y="8966"/>
                    <a:pt x="3012" y="9275"/>
                  </a:cubicBezTo>
                  <a:cubicBezTo>
                    <a:pt x="3429" y="9585"/>
                    <a:pt x="3905" y="9752"/>
                    <a:pt x="4417" y="9776"/>
                  </a:cubicBezTo>
                  <a:lnTo>
                    <a:pt x="4417" y="11026"/>
                  </a:lnTo>
                  <a:cubicBezTo>
                    <a:pt x="4417" y="11121"/>
                    <a:pt x="4489" y="11192"/>
                    <a:pt x="4584" y="11192"/>
                  </a:cubicBezTo>
                  <a:cubicBezTo>
                    <a:pt x="4667" y="11192"/>
                    <a:pt x="4739" y="11121"/>
                    <a:pt x="4739" y="11026"/>
                  </a:cubicBezTo>
                  <a:lnTo>
                    <a:pt x="4739" y="9776"/>
                  </a:lnTo>
                  <a:cubicBezTo>
                    <a:pt x="5263" y="9752"/>
                    <a:pt x="5739" y="9573"/>
                    <a:pt x="6156" y="9252"/>
                  </a:cubicBezTo>
                  <a:cubicBezTo>
                    <a:pt x="6560" y="8942"/>
                    <a:pt x="6870" y="8525"/>
                    <a:pt x="7049" y="8049"/>
                  </a:cubicBezTo>
                  <a:lnTo>
                    <a:pt x="7870" y="8287"/>
                  </a:lnTo>
                  <a:cubicBezTo>
                    <a:pt x="8311" y="8418"/>
                    <a:pt x="8632" y="8835"/>
                    <a:pt x="8632" y="9311"/>
                  </a:cubicBezTo>
                  <a:lnTo>
                    <a:pt x="8632" y="11026"/>
                  </a:lnTo>
                  <a:cubicBezTo>
                    <a:pt x="8632" y="11121"/>
                    <a:pt x="8703" y="11192"/>
                    <a:pt x="8787" y="11192"/>
                  </a:cubicBezTo>
                  <a:cubicBezTo>
                    <a:pt x="8882" y="11192"/>
                    <a:pt x="8954" y="11121"/>
                    <a:pt x="8954" y="11026"/>
                  </a:cubicBezTo>
                  <a:lnTo>
                    <a:pt x="8954" y="9311"/>
                  </a:lnTo>
                  <a:cubicBezTo>
                    <a:pt x="8954" y="8704"/>
                    <a:pt x="8537" y="8156"/>
                    <a:pt x="7953" y="7978"/>
                  </a:cubicBezTo>
                  <a:lnTo>
                    <a:pt x="6227" y="7466"/>
                  </a:lnTo>
                  <a:cubicBezTo>
                    <a:pt x="6084" y="7430"/>
                    <a:pt x="5977" y="7275"/>
                    <a:pt x="5977" y="7132"/>
                  </a:cubicBezTo>
                  <a:lnTo>
                    <a:pt x="5977" y="6549"/>
                  </a:lnTo>
                  <a:cubicBezTo>
                    <a:pt x="6525" y="6156"/>
                    <a:pt x="6918" y="5561"/>
                    <a:pt x="7001" y="4882"/>
                  </a:cubicBezTo>
                  <a:lnTo>
                    <a:pt x="7108" y="4882"/>
                  </a:lnTo>
                  <a:cubicBezTo>
                    <a:pt x="7441" y="4882"/>
                    <a:pt x="7703" y="4644"/>
                    <a:pt x="7739" y="4346"/>
                  </a:cubicBezTo>
                  <a:cubicBezTo>
                    <a:pt x="7751" y="4180"/>
                    <a:pt x="7691" y="4001"/>
                    <a:pt x="7584" y="3882"/>
                  </a:cubicBezTo>
                  <a:cubicBezTo>
                    <a:pt x="7525" y="3822"/>
                    <a:pt x="7465" y="3775"/>
                    <a:pt x="7394" y="3739"/>
                  </a:cubicBezTo>
                  <a:lnTo>
                    <a:pt x="7394" y="3299"/>
                  </a:lnTo>
                  <a:lnTo>
                    <a:pt x="8989" y="3299"/>
                  </a:lnTo>
                  <a:cubicBezTo>
                    <a:pt x="9061" y="3299"/>
                    <a:pt x="9120" y="3263"/>
                    <a:pt x="9144" y="3179"/>
                  </a:cubicBezTo>
                  <a:cubicBezTo>
                    <a:pt x="9132" y="3132"/>
                    <a:pt x="9108" y="3048"/>
                    <a:pt x="9049" y="3025"/>
                  </a:cubicBezTo>
                  <a:lnTo>
                    <a:pt x="4655" y="36"/>
                  </a:lnTo>
                  <a:cubicBezTo>
                    <a:pt x="4626" y="12"/>
                    <a:pt x="4593" y="0"/>
                    <a:pt x="45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0465;p55">
              <a:extLst>
                <a:ext uri="{FF2B5EF4-FFF2-40B4-BE49-F238E27FC236}">
                  <a16:creationId xmlns:a16="http://schemas.microsoft.com/office/drawing/2014/main" id="{AC4CBAB4-0ACC-EE1F-EDB9-0C7687CF4713}"/>
                </a:ext>
              </a:extLst>
            </p:cNvPr>
            <p:cNvSpPr/>
            <p:nvPr/>
          </p:nvSpPr>
          <p:spPr>
            <a:xfrm>
              <a:off x="6792372" y="1655984"/>
              <a:ext cx="76222" cy="38143"/>
            </a:xfrm>
            <a:custGeom>
              <a:avLst/>
              <a:gdLst/>
              <a:ahLst/>
              <a:cxnLst/>
              <a:rect l="l" t="t" r="r" b="b"/>
              <a:pathLst>
                <a:path w="2406" h="1204" extrusionOk="0">
                  <a:moveTo>
                    <a:pt x="989" y="334"/>
                  </a:moveTo>
                  <a:cubicBezTo>
                    <a:pt x="917" y="441"/>
                    <a:pt x="798" y="537"/>
                    <a:pt x="667" y="537"/>
                  </a:cubicBezTo>
                  <a:lnTo>
                    <a:pt x="334" y="537"/>
                  </a:lnTo>
                  <a:cubicBezTo>
                    <a:pt x="393" y="417"/>
                    <a:pt x="512" y="334"/>
                    <a:pt x="667" y="334"/>
                  </a:cubicBezTo>
                  <a:close/>
                  <a:moveTo>
                    <a:pt x="1727" y="334"/>
                  </a:moveTo>
                  <a:cubicBezTo>
                    <a:pt x="1858" y="334"/>
                    <a:pt x="1989" y="417"/>
                    <a:pt x="2048" y="537"/>
                  </a:cubicBezTo>
                  <a:lnTo>
                    <a:pt x="1727" y="537"/>
                  </a:lnTo>
                  <a:cubicBezTo>
                    <a:pt x="1584" y="537"/>
                    <a:pt x="1453" y="453"/>
                    <a:pt x="1393" y="334"/>
                  </a:cubicBezTo>
                  <a:close/>
                  <a:moveTo>
                    <a:pt x="679" y="1"/>
                  </a:moveTo>
                  <a:cubicBezTo>
                    <a:pt x="298" y="1"/>
                    <a:pt x="0" y="310"/>
                    <a:pt x="0" y="679"/>
                  </a:cubicBezTo>
                  <a:lnTo>
                    <a:pt x="0" y="1037"/>
                  </a:lnTo>
                  <a:cubicBezTo>
                    <a:pt x="0" y="1132"/>
                    <a:pt x="72" y="1203"/>
                    <a:pt x="155" y="1203"/>
                  </a:cubicBezTo>
                  <a:cubicBezTo>
                    <a:pt x="250" y="1203"/>
                    <a:pt x="322" y="1132"/>
                    <a:pt x="322" y="1037"/>
                  </a:cubicBezTo>
                  <a:lnTo>
                    <a:pt x="322" y="846"/>
                  </a:lnTo>
                  <a:lnTo>
                    <a:pt x="679" y="846"/>
                  </a:lnTo>
                  <a:cubicBezTo>
                    <a:pt x="893" y="846"/>
                    <a:pt x="1084" y="751"/>
                    <a:pt x="1203" y="608"/>
                  </a:cubicBezTo>
                  <a:cubicBezTo>
                    <a:pt x="1334" y="751"/>
                    <a:pt x="1512" y="846"/>
                    <a:pt x="1727" y="846"/>
                  </a:cubicBezTo>
                  <a:lnTo>
                    <a:pt x="2084" y="846"/>
                  </a:lnTo>
                  <a:lnTo>
                    <a:pt x="2084" y="1037"/>
                  </a:lnTo>
                  <a:cubicBezTo>
                    <a:pt x="2084" y="1132"/>
                    <a:pt x="2155" y="1203"/>
                    <a:pt x="2239" y="1203"/>
                  </a:cubicBezTo>
                  <a:cubicBezTo>
                    <a:pt x="2334" y="1203"/>
                    <a:pt x="2405" y="1132"/>
                    <a:pt x="2405" y="1037"/>
                  </a:cubicBezTo>
                  <a:lnTo>
                    <a:pt x="2405" y="679"/>
                  </a:lnTo>
                  <a:cubicBezTo>
                    <a:pt x="2405" y="310"/>
                    <a:pt x="2096" y="1"/>
                    <a:pt x="1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466;p55">
              <a:extLst>
                <a:ext uri="{FF2B5EF4-FFF2-40B4-BE49-F238E27FC236}">
                  <a16:creationId xmlns:a16="http://schemas.microsoft.com/office/drawing/2014/main" id="{F316AE18-4FCD-BF69-1195-F2218352CE4A}"/>
                </a:ext>
              </a:extLst>
            </p:cNvPr>
            <p:cNvSpPr/>
            <p:nvPr/>
          </p:nvSpPr>
          <p:spPr>
            <a:xfrm>
              <a:off x="6785593" y="1622815"/>
              <a:ext cx="21891" cy="10581"/>
            </a:xfrm>
            <a:custGeom>
              <a:avLst/>
              <a:gdLst/>
              <a:ahLst/>
              <a:cxnLst/>
              <a:rect l="l" t="t" r="r" b="b"/>
              <a:pathLst>
                <a:path w="691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524" y="333"/>
                  </a:lnTo>
                  <a:cubicBezTo>
                    <a:pt x="607" y="333"/>
                    <a:pt x="679" y="250"/>
                    <a:pt x="679" y="167"/>
                  </a:cubicBezTo>
                  <a:cubicBezTo>
                    <a:pt x="691" y="71"/>
                    <a:pt x="607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467;p55">
              <a:extLst>
                <a:ext uri="{FF2B5EF4-FFF2-40B4-BE49-F238E27FC236}">
                  <a16:creationId xmlns:a16="http://schemas.microsoft.com/office/drawing/2014/main" id="{BA4FB8D2-F88B-7914-0FC2-005A0BCFDF30}"/>
                </a:ext>
              </a:extLst>
            </p:cNvPr>
            <p:cNvSpPr/>
            <p:nvPr/>
          </p:nvSpPr>
          <p:spPr>
            <a:xfrm>
              <a:off x="6852723" y="1622815"/>
              <a:ext cx="21542" cy="10581"/>
            </a:xfrm>
            <a:custGeom>
              <a:avLst/>
              <a:gdLst/>
              <a:ahLst/>
              <a:cxnLst/>
              <a:rect l="l" t="t" r="r" b="b"/>
              <a:pathLst>
                <a:path w="680" h="334" extrusionOk="0">
                  <a:moveTo>
                    <a:pt x="155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55" y="333"/>
                  </a:cubicBezTo>
                  <a:lnTo>
                    <a:pt x="512" y="333"/>
                  </a:lnTo>
                  <a:cubicBezTo>
                    <a:pt x="608" y="333"/>
                    <a:pt x="679" y="250"/>
                    <a:pt x="679" y="167"/>
                  </a:cubicBezTo>
                  <a:cubicBezTo>
                    <a:pt x="679" y="71"/>
                    <a:pt x="608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oogle Shape;10489;p55">
            <a:extLst>
              <a:ext uri="{FF2B5EF4-FFF2-40B4-BE49-F238E27FC236}">
                <a16:creationId xmlns:a16="http://schemas.microsoft.com/office/drawing/2014/main" id="{6C413EAB-E93D-33BB-FB34-A580C038F80A}"/>
              </a:ext>
            </a:extLst>
          </p:cNvPr>
          <p:cNvGrpSpPr/>
          <p:nvPr/>
        </p:nvGrpSpPr>
        <p:grpSpPr>
          <a:xfrm>
            <a:off x="1409967" y="1653756"/>
            <a:ext cx="440958" cy="551702"/>
            <a:chOff x="8047661" y="1501037"/>
            <a:chExt cx="278404" cy="355260"/>
          </a:xfrm>
          <a:solidFill>
            <a:schemeClr val="tx1"/>
          </a:solidFill>
        </p:grpSpPr>
        <p:sp>
          <p:nvSpPr>
            <p:cNvPr id="8" name="Google Shape;10490;p55">
              <a:extLst>
                <a:ext uri="{FF2B5EF4-FFF2-40B4-BE49-F238E27FC236}">
                  <a16:creationId xmlns:a16="http://schemas.microsoft.com/office/drawing/2014/main" id="{A7A9644E-E82D-AE59-F906-CEF6FA456F0E}"/>
                </a:ext>
              </a:extLst>
            </p:cNvPr>
            <p:cNvSpPr/>
            <p:nvPr/>
          </p:nvSpPr>
          <p:spPr>
            <a:xfrm>
              <a:off x="8147611" y="1622815"/>
              <a:ext cx="10581" cy="16220"/>
            </a:xfrm>
            <a:custGeom>
              <a:avLst/>
              <a:gdLst/>
              <a:ahLst/>
              <a:cxnLst/>
              <a:rect l="l" t="t" r="r" b="b"/>
              <a:pathLst>
                <a:path w="334" h="512" extrusionOk="0">
                  <a:moveTo>
                    <a:pt x="167" y="0"/>
                  </a:moveTo>
                  <a:cubicBezTo>
                    <a:pt x="84" y="0"/>
                    <a:pt x="1" y="71"/>
                    <a:pt x="1" y="167"/>
                  </a:cubicBezTo>
                  <a:lnTo>
                    <a:pt x="1" y="345"/>
                  </a:lnTo>
                  <a:cubicBezTo>
                    <a:pt x="1" y="429"/>
                    <a:pt x="84" y="512"/>
                    <a:pt x="167" y="512"/>
                  </a:cubicBezTo>
                  <a:cubicBezTo>
                    <a:pt x="251" y="512"/>
                    <a:pt x="334" y="429"/>
                    <a:pt x="334" y="345"/>
                  </a:cubicBezTo>
                  <a:lnTo>
                    <a:pt x="334" y="167"/>
                  </a:lnTo>
                  <a:cubicBezTo>
                    <a:pt x="334" y="71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0491;p55">
              <a:extLst>
                <a:ext uri="{FF2B5EF4-FFF2-40B4-BE49-F238E27FC236}">
                  <a16:creationId xmlns:a16="http://schemas.microsoft.com/office/drawing/2014/main" id="{3FA018DA-911C-CFCF-11B2-0DDBB68A5024}"/>
                </a:ext>
              </a:extLst>
            </p:cNvPr>
            <p:cNvSpPr/>
            <p:nvPr/>
          </p:nvSpPr>
          <p:spPr>
            <a:xfrm>
              <a:off x="8214741" y="1622815"/>
              <a:ext cx="10233" cy="16220"/>
            </a:xfrm>
            <a:custGeom>
              <a:avLst/>
              <a:gdLst/>
              <a:ahLst/>
              <a:cxnLst/>
              <a:rect l="l" t="t" r="r" b="b"/>
              <a:pathLst>
                <a:path w="323" h="512" extrusionOk="0">
                  <a:moveTo>
                    <a:pt x="168" y="0"/>
                  </a:moveTo>
                  <a:cubicBezTo>
                    <a:pt x="72" y="0"/>
                    <a:pt x="1" y="71"/>
                    <a:pt x="1" y="167"/>
                  </a:cubicBezTo>
                  <a:lnTo>
                    <a:pt x="1" y="345"/>
                  </a:lnTo>
                  <a:cubicBezTo>
                    <a:pt x="1" y="429"/>
                    <a:pt x="72" y="512"/>
                    <a:pt x="168" y="512"/>
                  </a:cubicBezTo>
                  <a:cubicBezTo>
                    <a:pt x="251" y="512"/>
                    <a:pt x="322" y="429"/>
                    <a:pt x="322" y="345"/>
                  </a:cubicBezTo>
                  <a:lnTo>
                    <a:pt x="322" y="167"/>
                  </a:lnTo>
                  <a:cubicBezTo>
                    <a:pt x="322" y="71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492;p55">
              <a:extLst>
                <a:ext uri="{FF2B5EF4-FFF2-40B4-BE49-F238E27FC236}">
                  <a16:creationId xmlns:a16="http://schemas.microsoft.com/office/drawing/2014/main" id="{5EE88D77-C3C5-A548-76CF-B4E2F0B4F783}"/>
                </a:ext>
              </a:extLst>
            </p:cNvPr>
            <p:cNvSpPr/>
            <p:nvPr/>
          </p:nvSpPr>
          <p:spPr>
            <a:xfrm>
              <a:off x="8163451" y="1661370"/>
              <a:ext cx="45302" cy="16157"/>
            </a:xfrm>
            <a:custGeom>
              <a:avLst/>
              <a:gdLst/>
              <a:ahLst/>
              <a:cxnLst/>
              <a:rect l="l" t="t" r="r" b="b"/>
              <a:pathLst>
                <a:path w="1430" h="510" extrusionOk="0">
                  <a:moveTo>
                    <a:pt x="184" y="0"/>
                  </a:moveTo>
                  <a:cubicBezTo>
                    <a:pt x="141" y="0"/>
                    <a:pt x="96" y="15"/>
                    <a:pt x="60" y="45"/>
                  </a:cubicBezTo>
                  <a:cubicBezTo>
                    <a:pt x="1" y="105"/>
                    <a:pt x="1" y="212"/>
                    <a:pt x="60" y="283"/>
                  </a:cubicBezTo>
                  <a:cubicBezTo>
                    <a:pt x="203" y="426"/>
                    <a:pt x="441" y="509"/>
                    <a:pt x="691" y="509"/>
                  </a:cubicBezTo>
                  <a:cubicBezTo>
                    <a:pt x="965" y="509"/>
                    <a:pt x="1203" y="426"/>
                    <a:pt x="1334" y="283"/>
                  </a:cubicBezTo>
                  <a:cubicBezTo>
                    <a:pt x="1429" y="224"/>
                    <a:pt x="1429" y="128"/>
                    <a:pt x="1370" y="45"/>
                  </a:cubicBezTo>
                  <a:cubicBezTo>
                    <a:pt x="1340" y="15"/>
                    <a:pt x="1298" y="0"/>
                    <a:pt x="1255" y="0"/>
                  </a:cubicBezTo>
                  <a:cubicBezTo>
                    <a:pt x="1212" y="0"/>
                    <a:pt x="1167" y="15"/>
                    <a:pt x="1132" y="45"/>
                  </a:cubicBezTo>
                  <a:cubicBezTo>
                    <a:pt x="1072" y="105"/>
                    <a:pt x="917" y="188"/>
                    <a:pt x="715" y="188"/>
                  </a:cubicBezTo>
                  <a:cubicBezTo>
                    <a:pt x="501" y="188"/>
                    <a:pt x="358" y="105"/>
                    <a:pt x="298" y="45"/>
                  </a:cubicBezTo>
                  <a:cubicBezTo>
                    <a:pt x="269" y="15"/>
                    <a:pt x="227" y="0"/>
                    <a:pt x="1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493;p55">
              <a:extLst>
                <a:ext uri="{FF2B5EF4-FFF2-40B4-BE49-F238E27FC236}">
                  <a16:creationId xmlns:a16="http://schemas.microsoft.com/office/drawing/2014/main" id="{ABDA4DD6-1B36-2F30-B11F-CB5A769D71F2}"/>
                </a:ext>
              </a:extLst>
            </p:cNvPr>
            <p:cNvSpPr/>
            <p:nvPr/>
          </p:nvSpPr>
          <p:spPr>
            <a:xfrm>
              <a:off x="8047661" y="1501037"/>
              <a:ext cx="278404" cy="355260"/>
            </a:xfrm>
            <a:custGeom>
              <a:avLst/>
              <a:gdLst/>
              <a:ahLst/>
              <a:cxnLst/>
              <a:rect l="l" t="t" r="r" b="b"/>
              <a:pathLst>
                <a:path w="8788" h="11214" extrusionOk="0">
                  <a:moveTo>
                    <a:pt x="5358" y="344"/>
                  </a:moveTo>
                  <a:lnTo>
                    <a:pt x="5823" y="808"/>
                  </a:lnTo>
                  <a:cubicBezTo>
                    <a:pt x="5858" y="844"/>
                    <a:pt x="5894" y="856"/>
                    <a:pt x="5942" y="856"/>
                  </a:cubicBezTo>
                  <a:lnTo>
                    <a:pt x="6751" y="856"/>
                  </a:lnTo>
                  <a:lnTo>
                    <a:pt x="6477" y="1510"/>
                  </a:lnTo>
                  <a:cubicBezTo>
                    <a:pt x="6465" y="1558"/>
                    <a:pt x="6465" y="1618"/>
                    <a:pt x="6489" y="1653"/>
                  </a:cubicBezTo>
                  <a:cubicBezTo>
                    <a:pt x="6525" y="1701"/>
                    <a:pt x="6573" y="1737"/>
                    <a:pt x="6632" y="1737"/>
                  </a:cubicBezTo>
                  <a:lnTo>
                    <a:pt x="7287" y="1737"/>
                  </a:lnTo>
                  <a:lnTo>
                    <a:pt x="7001" y="2570"/>
                  </a:lnTo>
                  <a:cubicBezTo>
                    <a:pt x="6989" y="2630"/>
                    <a:pt x="7001" y="2689"/>
                    <a:pt x="7049" y="2725"/>
                  </a:cubicBezTo>
                  <a:lnTo>
                    <a:pt x="7311" y="2999"/>
                  </a:lnTo>
                  <a:lnTo>
                    <a:pt x="7025" y="3677"/>
                  </a:lnTo>
                  <a:cubicBezTo>
                    <a:pt x="6989" y="3665"/>
                    <a:pt x="6942" y="3665"/>
                    <a:pt x="6882" y="3665"/>
                  </a:cubicBezTo>
                  <a:lnTo>
                    <a:pt x="6608" y="3665"/>
                  </a:lnTo>
                  <a:cubicBezTo>
                    <a:pt x="6513" y="3665"/>
                    <a:pt x="6418" y="3582"/>
                    <a:pt x="6418" y="3475"/>
                  </a:cubicBezTo>
                  <a:lnTo>
                    <a:pt x="6418" y="3118"/>
                  </a:lnTo>
                  <a:cubicBezTo>
                    <a:pt x="6418" y="3058"/>
                    <a:pt x="6394" y="3011"/>
                    <a:pt x="6346" y="2987"/>
                  </a:cubicBezTo>
                  <a:lnTo>
                    <a:pt x="5287" y="2284"/>
                  </a:lnTo>
                  <a:cubicBezTo>
                    <a:pt x="5261" y="2265"/>
                    <a:pt x="5227" y="2256"/>
                    <a:pt x="5194" y="2256"/>
                  </a:cubicBezTo>
                  <a:cubicBezTo>
                    <a:pt x="5168" y="2256"/>
                    <a:pt x="5141" y="2262"/>
                    <a:pt x="5120" y="2272"/>
                  </a:cubicBezTo>
                  <a:cubicBezTo>
                    <a:pt x="5061" y="2296"/>
                    <a:pt x="5037" y="2356"/>
                    <a:pt x="5037" y="2415"/>
                  </a:cubicBezTo>
                  <a:lnTo>
                    <a:pt x="5037" y="2832"/>
                  </a:lnTo>
                  <a:lnTo>
                    <a:pt x="4049" y="2272"/>
                  </a:lnTo>
                  <a:cubicBezTo>
                    <a:pt x="4022" y="2255"/>
                    <a:pt x="3994" y="2247"/>
                    <a:pt x="3967" y="2247"/>
                  </a:cubicBezTo>
                  <a:cubicBezTo>
                    <a:pt x="3919" y="2247"/>
                    <a:pt x="3872" y="2270"/>
                    <a:pt x="3834" y="2308"/>
                  </a:cubicBezTo>
                  <a:lnTo>
                    <a:pt x="3560" y="2725"/>
                  </a:lnTo>
                  <a:lnTo>
                    <a:pt x="3156" y="2534"/>
                  </a:lnTo>
                  <a:cubicBezTo>
                    <a:pt x="3132" y="2521"/>
                    <a:pt x="3108" y="2515"/>
                    <a:pt x="3084" y="2515"/>
                  </a:cubicBezTo>
                  <a:cubicBezTo>
                    <a:pt x="3024" y="2515"/>
                    <a:pt x="2967" y="2554"/>
                    <a:pt x="2941" y="2606"/>
                  </a:cubicBezTo>
                  <a:cubicBezTo>
                    <a:pt x="2894" y="2701"/>
                    <a:pt x="2941" y="2784"/>
                    <a:pt x="3013" y="2832"/>
                  </a:cubicBezTo>
                  <a:lnTo>
                    <a:pt x="3537" y="3082"/>
                  </a:lnTo>
                  <a:cubicBezTo>
                    <a:pt x="3561" y="3094"/>
                    <a:pt x="3587" y="3101"/>
                    <a:pt x="3613" y="3101"/>
                  </a:cubicBezTo>
                  <a:cubicBezTo>
                    <a:pt x="3661" y="3101"/>
                    <a:pt x="3708" y="3077"/>
                    <a:pt x="3739" y="3022"/>
                  </a:cubicBezTo>
                  <a:lnTo>
                    <a:pt x="4013" y="2630"/>
                  </a:lnTo>
                  <a:lnTo>
                    <a:pt x="5108" y="3249"/>
                  </a:lnTo>
                  <a:cubicBezTo>
                    <a:pt x="5132" y="3267"/>
                    <a:pt x="5162" y="3275"/>
                    <a:pt x="5192" y="3275"/>
                  </a:cubicBezTo>
                  <a:cubicBezTo>
                    <a:pt x="5221" y="3275"/>
                    <a:pt x="5251" y="3267"/>
                    <a:pt x="5275" y="3249"/>
                  </a:cubicBezTo>
                  <a:cubicBezTo>
                    <a:pt x="5322" y="3225"/>
                    <a:pt x="5346" y="3165"/>
                    <a:pt x="5346" y="3106"/>
                  </a:cubicBezTo>
                  <a:lnTo>
                    <a:pt x="5346" y="2701"/>
                  </a:lnTo>
                  <a:lnTo>
                    <a:pt x="6073" y="3177"/>
                  </a:lnTo>
                  <a:lnTo>
                    <a:pt x="6073" y="3439"/>
                  </a:lnTo>
                  <a:cubicBezTo>
                    <a:pt x="6073" y="3725"/>
                    <a:pt x="6311" y="3963"/>
                    <a:pt x="6596" y="3963"/>
                  </a:cubicBezTo>
                  <a:lnTo>
                    <a:pt x="6870" y="3963"/>
                  </a:lnTo>
                  <a:cubicBezTo>
                    <a:pt x="6942" y="3963"/>
                    <a:pt x="7013" y="3999"/>
                    <a:pt x="7073" y="4058"/>
                  </a:cubicBezTo>
                  <a:cubicBezTo>
                    <a:pt x="7132" y="4118"/>
                    <a:pt x="7144" y="4189"/>
                    <a:pt x="7144" y="4261"/>
                  </a:cubicBezTo>
                  <a:cubicBezTo>
                    <a:pt x="7132" y="4392"/>
                    <a:pt x="7001" y="4511"/>
                    <a:pt x="6846" y="4511"/>
                  </a:cubicBezTo>
                  <a:lnTo>
                    <a:pt x="6775" y="4511"/>
                  </a:lnTo>
                  <a:lnTo>
                    <a:pt x="6775" y="4499"/>
                  </a:lnTo>
                  <a:cubicBezTo>
                    <a:pt x="6775" y="4416"/>
                    <a:pt x="6704" y="4332"/>
                    <a:pt x="6608" y="4332"/>
                  </a:cubicBezTo>
                  <a:cubicBezTo>
                    <a:pt x="6525" y="4332"/>
                    <a:pt x="6454" y="4416"/>
                    <a:pt x="6454" y="4499"/>
                  </a:cubicBezTo>
                  <a:cubicBezTo>
                    <a:pt x="6454" y="5666"/>
                    <a:pt x="5501" y="6618"/>
                    <a:pt x="4334" y="6618"/>
                  </a:cubicBezTo>
                  <a:cubicBezTo>
                    <a:pt x="4320" y="6618"/>
                    <a:pt x="4306" y="6619"/>
                    <a:pt x="4292" y="6619"/>
                  </a:cubicBezTo>
                  <a:cubicBezTo>
                    <a:pt x="3180" y="6619"/>
                    <a:pt x="2263" y="5687"/>
                    <a:pt x="2263" y="4535"/>
                  </a:cubicBezTo>
                  <a:cubicBezTo>
                    <a:pt x="2263" y="4439"/>
                    <a:pt x="2191" y="4368"/>
                    <a:pt x="2108" y="4368"/>
                  </a:cubicBezTo>
                  <a:cubicBezTo>
                    <a:pt x="2013" y="4368"/>
                    <a:pt x="1941" y="4439"/>
                    <a:pt x="1941" y="4535"/>
                  </a:cubicBezTo>
                  <a:lnTo>
                    <a:pt x="1941" y="4546"/>
                  </a:lnTo>
                  <a:lnTo>
                    <a:pt x="1834" y="4546"/>
                  </a:lnTo>
                  <a:cubicBezTo>
                    <a:pt x="1763" y="4546"/>
                    <a:pt x="1691" y="4511"/>
                    <a:pt x="1632" y="4451"/>
                  </a:cubicBezTo>
                  <a:cubicBezTo>
                    <a:pt x="1572" y="4392"/>
                    <a:pt x="1548" y="4320"/>
                    <a:pt x="1548" y="4249"/>
                  </a:cubicBezTo>
                  <a:cubicBezTo>
                    <a:pt x="1572" y="4118"/>
                    <a:pt x="1703" y="3999"/>
                    <a:pt x="1846" y="3999"/>
                  </a:cubicBezTo>
                  <a:lnTo>
                    <a:pt x="2084" y="3999"/>
                  </a:lnTo>
                  <a:cubicBezTo>
                    <a:pt x="2370" y="3999"/>
                    <a:pt x="2608" y="3761"/>
                    <a:pt x="2608" y="3475"/>
                  </a:cubicBezTo>
                  <a:lnTo>
                    <a:pt x="2608" y="2415"/>
                  </a:lnTo>
                  <a:cubicBezTo>
                    <a:pt x="2608" y="2332"/>
                    <a:pt x="2536" y="2249"/>
                    <a:pt x="2441" y="2249"/>
                  </a:cubicBezTo>
                  <a:cubicBezTo>
                    <a:pt x="2358" y="2249"/>
                    <a:pt x="2286" y="2332"/>
                    <a:pt x="2286" y="2415"/>
                  </a:cubicBezTo>
                  <a:lnTo>
                    <a:pt x="2286" y="3475"/>
                  </a:lnTo>
                  <a:cubicBezTo>
                    <a:pt x="2286" y="3582"/>
                    <a:pt x="2191" y="3665"/>
                    <a:pt x="2084" y="3665"/>
                  </a:cubicBezTo>
                  <a:lnTo>
                    <a:pt x="1846" y="3665"/>
                  </a:lnTo>
                  <a:cubicBezTo>
                    <a:pt x="1786" y="3665"/>
                    <a:pt x="1727" y="3677"/>
                    <a:pt x="1691" y="3701"/>
                  </a:cubicBezTo>
                  <a:lnTo>
                    <a:pt x="1405" y="2999"/>
                  </a:lnTo>
                  <a:lnTo>
                    <a:pt x="1667" y="2725"/>
                  </a:lnTo>
                  <a:cubicBezTo>
                    <a:pt x="1715" y="2689"/>
                    <a:pt x="1727" y="2630"/>
                    <a:pt x="1715" y="2570"/>
                  </a:cubicBezTo>
                  <a:lnTo>
                    <a:pt x="1429" y="1737"/>
                  </a:lnTo>
                  <a:lnTo>
                    <a:pt x="1905" y="1737"/>
                  </a:lnTo>
                  <a:cubicBezTo>
                    <a:pt x="2001" y="1737"/>
                    <a:pt x="2072" y="1653"/>
                    <a:pt x="2072" y="1570"/>
                  </a:cubicBezTo>
                  <a:lnTo>
                    <a:pt x="2072" y="856"/>
                  </a:lnTo>
                  <a:lnTo>
                    <a:pt x="2786" y="856"/>
                  </a:lnTo>
                  <a:cubicBezTo>
                    <a:pt x="2822" y="856"/>
                    <a:pt x="2858" y="832"/>
                    <a:pt x="2894" y="820"/>
                  </a:cubicBezTo>
                  <a:lnTo>
                    <a:pt x="3537" y="344"/>
                  </a:lnTo>
                  <a:lnTo>
                    <a:pt x="4156" y="510"/>
                  </a:lnTo>
                  <a:lnTo>
                    <a:pt x="4215" y="510"/>
                  </a:lnTo>
                  <a:lnTo>
                    <a:pt x="5358" y="344"/>
                  </a:lnTo>
                  <a:close/>
                  <a:moveTo>
                    <a:pt x="2882" y="7225"/>
                  </a:moveTo>
                  <a:lnTo>
                    <a:pt x="4096" y="7892"/>
                  </a:lnTo>
                  <a:lnTo>
                    <a:pt x="3203" y="8654"/>
                  </a:lnTo>
                  <a:lnTo>
                    <a:pt x="3191" y="8654"/>
                  </a:lnTo>
                  <a:lnTo>
                    <a:pt x="2644" y="7690"/>
                  </a:lnTo>
                  <a:lnTo>
                    <a:pt x="2858" y="7225"/>
                  </a:lnTo>
                  <a:close/>
                  <a:moveTo>
                    <a:pt x="5442" y="6737"/>
                  </a:moveTo>
                  <a:lnTo>
                    <a:pt x="5442" y="7094"/>
                  </a:lnTo>
                  <a:lnTo>
                    <a:pt x="5239" y="7190"/>
                  </a:lnTo>
                  <a:cubicBezTo>
                    <a:pt x="5168" y="7237"/>
                    <a:pt x="5144" y="7344"/>
                    <a:pt x="5180" y="7416"/>
                  </a:cubicBezTo>
                  <a:cubicBezTo>
                    <a:pt x="5212" y="7465"/>
                    <a:pt x="5273" y="7497"/>
                    <a:pt x="5331" y="7497"/>
                  </a:cubicBezTo>
                  <a:cubicBezTo>
                    <a:pt x="5357" y="7497"/>
                    <a:pt x="5383" y="7490"/>
                    <a:pt x="5406" y="7475"/>
                  </a:cubicBezTo>
                  <a:lnTo>
                    <a:pt x="5882" y="7213"/>
                  </a:lnTo>
                  <a:lnTo>
                    <a:pt x="5894" y="7213"/>
                  </a:lnTo>
                  <a:lnTo>
                    <a:pt x="6120" y="7666"/>
                  </a:lnTo>
                  <a:lnTo>
                    <a:pt x="5573" y="8654"/>
                  </a:lnTo>
                  <a:lnTo>
                    <a:pt x="5561" y="8654"/>
                  </a:lnTo>
                  <a:lnTo>
                    <a:pt x="4668" y="7892"/>
                  </a:lnTo>
                  <a:lnTo>
                    <a:pt x="4811" y="7821"/>
                  </a:lnTo>
                  <a:cubicBezTo>
                    <a:pt x="4882" y="7773"/>
                    <a:pt x="4918" y="7666"/>
                    <a:pt x="4870" y="7594"/>
                  </a:cubicBezTo>
                  <a:cubicBezTo>
                    <a:pt x="4837" y="7545"/>
                    <a:pt x="4782" y="7513"/>
                    <a:pt x="4724" y="7513"/>
                  </a:cubicBezTo>
                  <a:cubicBezTo>
                    <a:pt x="4697" y="7513"/>
                    <a:pt x="4670" y="7520"/>
                    <a:pt x="4644" y="7535"/>
                  </a:cubicBezTo>
                  <a:lnTo>
                    <a:pt x="4382" y="7690"/>
                  </a:lnTo>
                  <a:lnTo>
                    <a:pt x="3310" y="7094"/>
                  </a:lnTo>
                  <a:lnTo>
                    <a:pt x="3310" y="6737"/>
                  </a:lnTo>
                  <a:cubicBezTo>
                    <a:pt x="3632" y="6892"/>
                    <a:pt x="3989" y="6975"/>
                    <a:pt x="4382" y="6975"/>
                  </a:cubicBezTo>
                  <a:cubicBezTo>
                    <a:pt x="4763" y="6975"/>
                    <a:pt x="5120" y="6880"/>
                    <a:pt x="5442" y="6737"/>
                  </a:cubicBezTo>
                  <a:close/>
                  <a:moveTo>
                    <a:pt x="4382" y="8071"/>
                  </a:moveTo>
                  <a:lnTo>
                    <a:pt x="4572" y="8237"/>
                  </a:lnTo>
                  <a:lnTo>
                    <a:pt x="4560" y="9630"/>
                  </a:lnTo>
                  <a:lnTo>
                    <a:pt x="4203" y="9630"/>
                  </a:lnTo>
                  <a:cubicBezTo>
                    <a:pt x="4203" y="9630"/>
                    <a:pt x="4191" y="9630"/>
                    <a:pt x="4191" y="9619"/>
                  </a:cubicBezTo>
                  <a:lnTo>
                    <a:pt x="4191" y="8237"/>
                  </a:lnTo>
                  <a:lnTo>
                    <a:pt x="4382" y="8071"/>
                  </a:lnTo>
                  <a:close/>
                  <a:moveTo>
                    <a:pt x="453" y="8726"/>
                  </a:moveTo>
                  <a:lnTo>
                    <a:pt x="1393" y="9535"/>
                  </a:lnTo>
                  <a:cubicBezTo>
                    <a:pt x="1512" y="9630"/>
                    <a:pt x="1584" y="9785"/>
                    <a:pt x="1584" y="9928"/>
                  </a:cubicBezTo>
                  <a:lnTo>
                    <a:pt x="1584" y="10107"/>
                  </a:lnTo>
                  <a:lnTo>
                    <a:pt x="334" y="9833"/>
                  </a:lnTo>
                  <a:lnTo>
                    <a:pt x="334" y="9178"/>
                  </a:lnTo>
                  <a:cubicBezTo>
                    <a:pt x="334" y="9011"/>
                    <a:pt x="369" y="8857"/>
                    <a:pt x="453" y="8726"/>
                  </a:cubicBezTo>
                  <a:close/>
                  <a:moveTo>
                    <a:pt x="3504" y="0"/>
                  </a:moveTo>
                  <a:cubicBezTo>
                    <a:pt x="3468" y="0"/>
                    <a:pt x="3431" y="17"/>
                    <a:pt x="3406" y="34"/>
                  </a:cubicBezTo>
                  <a:lnTo>
                    <a:pt x="2751" y="522"/>
                  </a:lnTo>
                  <a:lnTo>
                    <a:pt x="1941" y="522"/>
                  </a:lnTo>
                  <a:cubicBezTo>
                    <a:pt x="1846" y="522"/>
                    <a:pt x="1774" y="606"/>
                    <a:pt x="1774" y="689"/>
                  </a:cubicBezTo>
                  <a:lnTo>
                    <a:pt x="1774" y="1403"/>
                  </a:lnTo>
                  <a:lnTo>
                    <a:pt x="1239" y="1403"/>
                  </a:lnTo>
                  <a:cubicBezTo>
                    <a:pt x="1179" y="1403"/>
                    <a:pt x="1131" y="1439"/>
                    <a:pt x="1108" y="1475"/>
                  </a:cubicBezTo>
                  <a:cubicBezTo>
                    <a:pt x="1072" y="1522"/>
                    <a:pt x="1060" y="1582"/>
                    <a:pt x="1072" y="1629"/>
                  </a:cubicBezTo>
                  <a:lnTo>
                    <a:pt x="1382" y="2582"/>
                  </a:lnTo>
                  <a:lnTo>
                    <a:pt x="1108" y="2868"/>
                  </a:lnTo>
                  <a:cubicBezTo>
                    <a:pt x="1060" y="2903"/>
                    <a:pt x="1048" y="2987"/>
                    <a:pt x="1072" y="3046"/>
                  </a:cubicBezTo>
                  <a:lnTo>
                    <a:pt x="1417" y="3892"/>
                  </a:lnTo>
                  <a:cubicBezTo>
                    <a:pt x="1322" y="3975"/>
                    <a:pt x="1262" y="4106"/>
                    <a:pt x="1251" y="4249"/>
                  </a:cubicBezTo>
                  <a:cubicBezTo>
                    <a:pt x="1239" y="4404"/>
                    <a:pt x="1298" y="4582"/>
                    <a:pt x="1405" y="4701"/>
                  </a:cubicBezTo>
                  <a:cubicBezTo>
                    <a:pt x="1524" y="4832"/>
                    <a:pt x="1679" y="4904"/>
                    <a:pt x="1846" y="4904"/>
                  </a:cubicBezTo>
                  <a:lnTo>
                    <a:pt x="1965" y="4904"/>
                  </a:lnTo>
                  <a:cubicBezTo>
                    <a:pt x="2060" y="5582"/>
                    <a:pt x="2441" y="6190"/>
                    <a:pt x="2989" y="6571"/>
                  </a:cubicBezTo>
                  <a:lnTo>
                    <a:pt x="2989" y="6940"/>
                  </a:lnTo>
                  <a:cubicBezTo>
                    <a:pt x="2953" y="6928"/>
                    <a:pt x="2917" y="6922"/>
                    <a:pt x="2883" y="6922"/>
                  </a:cubicBezTo>
                  <a:cubicBezTo>
                    <a:pt x="2849" y="6922"/>
                    <a:pt x="2816" y="6928"/>
                    <a:pt x="2786" y="6940"/>
                  </a:cubicBezTo>
                  <a:cubicBezTo>
                    <a:pt x="2691" y="6963"/>
                    <a:pt x="2620" y="7035"/>
                    <a:pt x="2572" y="7118"/>
                  </a:cubicBezTo>
                  <a:lnTo>
                    <a:pt x="2322" y="7618"/>
                  </a:lnTo>
                  <a:lnTo>
                    <a:pt x="881" y="8035"/>
                  </a:lnTo>
                  <a:cubicBezTo>
                    <a:pt x="358" y="8190"/>
                    <a:pt x="0" y="8666"/>
                    <a:pt x="0" y="9202"/>
                  </a:cubicBezTo>
                  <a:lnTo>
                    <a:pt x="0" y="11047"/>
                  </a:lnTo>
                  <a:cubicBezTo>
                    <a:pt x="0" y="11131"/>
                    <a:pt x="72" y="11214"/>
                    <a:pt x="167" y="11214"/>
                  </a:cubicBezTo>
                  <a:cubicBezTo>
                    <a:pt x="250" y="11214"/>
                    <a:pt x="334" y="11131"/>
                    <a:pt x="334" y="11047"/>
                  </a:cubicBezTo>
                  <a:lnTo>
                    <a:pt x="334" y="10202"/>
                  </a:lnTo>
                  <a:lnTo>
                    <a:pt x="1584" y="10476"/>
                  </a:lnTo>
                  <a:lnTo>
                    <a:pt x="1584" y="11047"/>
                  </a:lnTo>
                  <a:cubicBezTo>
                    <a:pt x="1584" y="11131"/>
                    <a:pt x="1655" y="11214"/>
                    <a:pt x="1739" y="11214"/>
                  </a:cubicBezTo>
                  <a:cubicBezTo>
                    <a:pt x="1834" y="11214"/>
                    <a:pt x="1905" y="11131"/>
                    <a:pt x="1905" y="11047"/>
                  </a:cubicBezTo>
                  <a:lnTo>
                    <a:pt x="1905" y="9952"/>
                  </a:lnTo>
                  <a:cubicBezTo>
                    <a:pt x="1905" y="9690"/>
                    <a:pt x="1798" y="9452"/>
                    <a:pt x="1608" y="9297"/>
                  </a:cubicBezTo>
                  <a:lnTo>
                    <a:pt x="667" y="8487"/>
                  </a:lnTo>
                  <a:cubicBezTo>
                    <a:pt x="762" y="8416"/>
                    <a:pt x="870" y="8368"/>
                    <a:pt x="965" y="8345"/>
                  </a:cubicBezTo>
                  <a:lnTo>
                    <a:pt x="2382" y="7928"/>
                  </a:lnTo>
                  <a:lnTo>
                    <a:pt x="2906" y="8833"/>
                  </a:lnTo>
                  <a:cubicBezTo>
                    <a:pt x="2953" y="8916"/>
                    <a:pt x="3036" y="8976"/>
                    <a:pt x="3144" y="8999"/>
                  </a:cubicBezTo>
                  <a:lnTo>
                    <a:pt x="3203" y="8999"/>
                  </a:lnTo>
                  <a:cubicBezTo>
                    <a:pt x="3275" y="8999"/>
                    <a:pt x="3370" y="8964"/>
                    <a:pt x="3429" y="8916"/>
                  </a:cubicBezTo>
                  <a:lnTo>
                    <a:pt x="3870" y="8535"/>
                  </a:lnTo>
                  <a:lnTo>
                    <a:pt x="3870" y="9630"/>
                  </a:lnTo>
                  <a:cubicBezTo>
                    <a:pt x="3870" y="9833"/>
                    <a:pt x="4025" y="9976"/>
                    <a:pt x="4215" y="9976"/>
                  </a:cubicBezTo>
                  <a:lnTo>
                    <a:pt x="4572" y="9976"/>
                  </a:lnTo>
                  <a:cubicBezTo>
                    <a:pt x="4763" y="9976"/>
                    <a:pt x="4918" y="9833"/>
                    <a:pt x="4918" y="9630"/>
                  </a:cubicBezTo>
                  <a:lnTo>
                    <a:pt x="4918" y="8535"/>
                  </a:lnTo>
                  <a:lnTo>
                    <a:pt x="5358" y="8916"/>
                  </a:lnTo>
                  <a:cubicBezTo>
                    <a:pt x="5418" y="8976"/>
                    <a:pt x="5489" y="8999"/>
                    <a:pt x="5584" y="8999"/>
                  </a:cubicBezTo>
                  <a:lnTo>
                    <a:pt x="5644" y="8999"/>
                  </a:lnTo>
                  <a:cubicBezTo>
                    <a:pt x="5751" y="8976"/>
                    <a:pt x="5834" y="8916"/>
                    <a:pt x="5882" y="8833"/>
                  </a:cubicBezTo>
                  <a:lnTo>
                    <a:pt x="6406" y="7928"/>
                  </a:lnTo>
                  <a:lnTo>
                    <a:pt x="7811" y="8345"/>
                  </a:lnTo>
                  <a:cubicBezTo>
                    <a:pt x="7918" y="8368"/>
                    <a:pt x="8025" y="8428"/>
                    <a:pt x="8109" y="8487"/>
                  </a:cubicBezTo>
                  <a:lnTo>
                    <a:pt x="7180" y="9297"/>
                  </a:lnTo>
                  <a:cubicBezTo>
                    <a:pt x="6977" y="9452"/>
                    <a:pt x="6882" y="9690"/>
                    <a:pt x="6882" y="9952"/>
                  </a:cubicBezTo>
                  <a:lnTo>
                    <a:pt x="6882" y="11035"/>
                  </a:lnTo>
                  <a:cubicBezTo>
                    <a:pt x="6882" y="11119"/>
                    <a:pt x="6954" y="11202"/>
                    <a:pt x="7037" y="11202"/>
                  </a:cubicBezTo>
                  <a:cubicBezTo>
                    <a:pt x="7132" y="11202"/>
                    <a:pt x="7204" y="11119"/>
                    <a:pt x="7204" y="11035"/>
                  </a:cubicBezTo>
                  <a:lnTo>
                    <a:pt x="7204" y="10464"/>
                  </a:lnTo>
                  <a:lnTo>
                    <a:pt x="7430" y="10428"/>
                  </a:lnTo>
                  <a:cubicBezTo>
                    <a:pt x="7513" y="10404"/>
                    <a:pt x="7573" y="10321"/>
                    <a:pt x="7549" y="10226"/>
                  </a:cubicBezTo>
                  <a:cubicBezTo>
                    <a:pt x="7539" y="10155"/>
                    <a:pt x="7469" y="10101"/>
                    <a:pt x="7397" y="10101"/>
                  </a:cubicBezTo>
                  <a:cubicBezTo>
                    <a:pt x="7384" y="10101"/>
                    <a:pt x="7371" y="10103"/>
                    <a:pt x="7358" y="10107"/>
                  </a:cubicBezTo>
                  <a:lnTo>
                    <a:pt x="7204" y="10142"/>
                  </a:lnTo>
                  <a:lnTo>
                    <a:pt x="7204" y="9952"/>
                  </a:lnTo>
                  <a:cubicBezTo>
                    <a:pt x="7204" y="9785"/>
                    <a:pt x="7275" y="9630"/>
                    <a:pt x="7394" y="9547"/>
                  </a:cubicBezTo>
                  <a:lnTo>
                    <a:pt x="8335" y="8737"/>
                  </a:lnTo>
                  <a:cubicBezTo>
                    <a:pt x="8406" y="8880"/>
                    <a:pt x="8454" y="9023"/>
                    <a:pt x="8454" y="9190"/>
                  </a:cubicBezTo>
                  <a:lnTo>
                    <a:pt x="8454" y="9845"/>
                  </a:lnTo>
                  <a:lnTo>
                    <a:pt x="8049" y="9928"/>
                  </a:lnTo>
                  <a:cubicBezTo>
                    <a:pt x="7966" y="9952"/>
                    <a:pt x="7906" y="10035"/>
                    <a:pt x="7930" y="10131"/>
                  </a:cubicBezTo>
                  <a:cubicBezTo>
                    <a:pt x="7954" y="10202"/>
                    <a:pt x="8025" y="10261"/>
                    <a:pt x="8097" y="10261"/>
                  </a:cubicBezTo>
                  <a:lnTo>
                    <a:pt x="8132" y="10261"/>
                  </a:lnTo>
                  <a:lnTo>
                    <a:pt x="8454" y="10190"/>
                  </a:lnTo>
                  <a:lnTo>
                    <a:pt x="8454" y="11035"/>
                  </a:lnTo>
                  <a:cubicBezTo>
                    <a:pt x="8454" y="11119"/>
                    <a:pt x="8525" y="11202"/>
                    <a:pt x="8621" y="11202"/>
                  </a:cubicBezTo>
                  <a:cubicBezTo>
                    <a:pt x="8704" y="11202"/>
                    <a:pt x="8787" y="11119"/>
                    <a:pt x="8787" y="11035"/>
                  </a:cubicBezTo>
                  <a:lnTo>
                    <a:pt x="8751" y="9190"/>
                  </a:lnTo>
                  <a:cubicBezTo>
                    <a:pt x="8751" y="8654"/>
                    <a:pt x="8394" y="8178"/>
                    <a:pt x="7870" y="8023"/>
                  </a:cubicBezTo>
                  <a:lnTo>
                    <a:pt x="6430" y="7606"/>
                  </a:lnTo>
                  <a:lnTo>
                    <a:pt x="6180" y="7106"/>
                  </a:lnTo>
                  <a:cubicBezTo>
                    <a:pt x="6132" y="7011"/>
                    <a:pt x="6061" y="6952"/>
                    <a:pt x="5965" y="6928"/>
                  </a:cubicBezTo>
                  <a:cubicBezTo>
                    <a:pt x="5930" y="6922"/>
                    <a:pt x="5894" y="6919"/>
                    <a:pt x="5860" y="6919"/>
                  </a:cubicBezTo>
                  <a:cubicBezTo>
                    <a:pt x="5826" y="6919"/>
                    <a:pt x="5793" y="6922"/>
                    <a:pt x="5763" y="6928"/>
                  </a:cubicBezTo>
                  <a:lnTo>
                    <a:pt x="5763" y="6559"/>
                  </a:lnTo>
                  <a:cubicBezTo>
                    <a:pt x="6311" y="6166"/>
                    <a:pt x="6704" y="5570"/>
                    <a:pt x="6787" y="4892"/>
                  </a:cubicBezTo>
                  <a:lnTo>
                    <a:pt x="6894" y="4892"/>
                  </a:lnTo>
                  <a:cubicBezTo>
                    <a:pt x="7216" y="4892"/>
                    <a:pt x="7489" y="4654"/>
                    <a:pt x="7513" y="4356"/>
                  </a:cubicBezTo>
                  <a:cubicBezTo>
                    <a:pt x="7537" y="4189"/>
                    <a:pt x="7478" y="4011"/>
                    <a:pt x="7370" y="3892"/>
                  </a:cubicBezTo>
                  <a:lnTo>
                    <a:pt x="7358" y="3868"/>
                  </a:lnTo>
                  <a:lnTo>
                    <a:pt x="7680" y="3034"/>
                  </a:lnTo>
                  <a:cubicBezTo>
                    <a:pt x="7716" y="2975"/>
                    <a:pt x="7692" y="2903"/>
                    <a:pt x="7656" y="2856"/>
                  </a:cubicBezTo>
                  <a:lnTo>
                    <a:pt x="7370" y="2582"/>
                  </a:lnTo>
                  <a:lnTo>
                    <a:pt x="7680" y="1629"/>
                  </a:lnTo>
                  <a:cubicBezTo>
                    <a:pt x="7692" y="1582"/>
                    <a:pt x="7692" y="1522"/>
                    <a:pt x="7656" y="1475"/>
                  </a:cubicBezTo>
                  <a:cubicBezTo>
                    <a:pt x="7620" y="1427"/>
                    <a:pt x="7573" y="1403"/>
                    <a:pt x="7513" y="1403"/>
                  </a:cubicBezTo>
                  <a:lnTo>
                    <a:pt x="6882" y="1403"/>
                  </a:lnTo>
                  <a:lnTo>
                    <a:pt x="7144" y="748"/>
                  </a:lnTo>
                  <a:cubicBezTo>
                    <a:pt x="7156" y="701"/>
                    <a:pt x="7156" y="641"/>
                    <a:pt x="7132" y="606"/>
                  </a:cubicBezTo>
                  <a:cubicBezTo>
                    <a:pt x="7097" y="558"/>
                    <a:pt x="7061" y="522"/>
                    <a:pt x="7001" y="522"/>
                  </a:cubicBezTo>
                  <a:lnTo>
                    <a:pt x="6013" y="522"/>
                  </a:lnTo>
                  <a:lnTo>
                    <a:pt x="5537" y="46"/>
                  </a:lnTo>
                  <a:cubicBezTo>
                    <a:pt x="5519" y="28"/>
                    <a:pt x="5479" y="2"/>
                    <a:pt x="5440" y="2"/>
                  </a:cubicBezTo>
                  <a:cubicBezTo>
                    <a:pt x="5429" y="2"/>
                    <a:pt x="5417" y="5"/>
                    <a:pt x="5406" y="10"/>
                  </a:cubicBezTo>
                  <a:lnTo>
                    <a:pt x="4215" y="165"/>
                  </a:lnTo>
                  <a:lnTo>
                    <a:pt x="3548" y="10"/>
                  </a:lnTo>
                  <a:cubicBezTo>
                    <a:pt x="3535" y="3"/>
                    <a:pt x="3520" y="0"/>
                    <a:pt x="35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9162;p54">
            <a:extLst>
              <a:ext uri="{FF2B5EF4-FFF2-40B4-BE49-F238E27FC236}">
                <a16:creationId xmlns:a16="http://schemas.microsoft.com/office/drawing/2014/main" id="{FEE93DCE-E631-8945-0E58-70680A5C1ECC}"/>
              </a:ext>
            </a:extLst>
          </p:cNvPr>
          <p:cNvGrpSpPr/>
          <p:nvPr/>
        </p:nvGrpSpPr>
        <p:grpSpPr>
          <a:xfrm>
            <a:off x="5228823" y="1667000"/>
            <a:ext cx="604164" cy="538458"/>
            <a:chOff x="3541011" y="1508594"/>
            <a:chExt cx="350166" cy="349434"/>
          </a:xfrm>
        </p:grpSpPr>
        <p:sp>
          <p:nvSpPr>
            <p:cNvPr id="13" name="Google Shape;9163;p54">
              <a:extLst>
                <a:ext uri="{FF2B5EF4-FFF2-40B4-BE49-F238E27FC236}">
                  <a16:creationId xmlns:a16="http://schemas.microsoft.com/office/drawing/2014/main" id="{A4A937F6-DFBD-1373-D5F3-7976D8286920}"/>
                </a:ext>
              </a:extLst>
            </p:cNvPr>
            <p:cNvSpPr/>
            <p:nvPr/>
          </p:nvSpPr>
          <p:spPr>
            <a:xfrm>
              <a:off x="3600879" y="1568270"/>
              <a:ext cx="230049" cy="289758"/>
            </a:xfrm>
            <a:custGeom>
              <a:avLst/>
              <a:gdLst/>
              <a:ahLst/>
              <a:cxnLst/>
              <a:rect l="l" t="t" r="r" b="b"/>
              <a:pathLst>
                <a:path w="7228" h="9104" extrusionOk="0">
                  <a:moveTo>
                    <a:pt x="3810" y="3781"/>
                  </a:moveTo>
                  <a:cubicBezTo>
                    <a:pt x="4001" y="3781"/>
                    <a:pt x="4156" y="3936"/>
                    <a:pt x="4156" y="4138"/>
                  </a:cubicBezTo>
                  <a:lnTo>
                    <a:pt x="4156" y="4472"/>
                  </a:lnTo>
                  <a:cubicBezTo>
                    <a:pt x="4144" y="4757"/>
                    <a:pt x="3906" y="4995"/>
                    <a:pt x="3632" y="4995"/>
                  </a:cubicBezTo>
                  <a:cubicBezTo>
                    <a:pt x="3334" y="4995"/>
                    <a:pt x="3108" y="4757"/>
                    <a:pt x="3108" y="4472"/>
                  </a:cubicBezTo>
                  <a:lnTo>
                    <a:pt x="3108" y="4138"/>
                  </a:lnTo>
                  <a:cubicBezTo>
                    <a:pt x="3108" y="3936"/>
                    <a:pt x="3275" y="3781"/>
                    <a:pt x="3465" y="3781"/>
                  </a:cubicBezTo>
                  <a:close/>
                  <a:moveTo>
                    <a:pt x="3787" y="5329"/>
                  </a:moveTo>
                  <a:lnTo>
                    <a:pt x="3787" y="5400"/>
                  </a:lnTo>
                  <a:cubicBezTo>
                    <a:pt x="3810" y="5460"/>
                    <a:pt x="3822" y="5519"/>
                    <a:pt x="3846" y="5567"/>
                  </a:cubicBezTo>
                  <a:lnTo>
                    <a:pt x="3632" y="5781"/>
                  </a:lnTo>
                  <a:lnTo>
                    <a:pt x="3596" y="5781"/>
                  </a:lnTo>
                  <a:lnTo>
                    <a:pt x="3370" y="5567"/>
                  </a:lnTo>
                  <a:cubicBezTo>
                    <a:pt x="3406" y="5519"/>
                    <a:pt x="3417" y="5460"/>
                    <a:pt x="3417" y="5400"/>
                  </a:cubicBezTo>
                  <a:lnTo>
                    <a:pt x="3417" y="5329"/>
                  </a:lnTo>
                  <a:close/>
                  <a:moveTo>
                    <a:pt x="3617" y="361"/>
                  </a:moveTo>
                  <a:cubicBezTo>
                    <a:pt x="4471" y="361"/>
                    <a:pt x="5286" y="670"/>
                    <a:pt x="5918" y="1257"/>
                  </a:cubicBezTo>
                  <a:cubicBezTo>
                    <a:pt x="6573" y="1888"/>
                    <a:pt x="6942" y="2733"/>
                    <a:pt x="6942" y="3638"/>
                  </a:cubicBezTo>
                  <a:cubicBezTo>
                    <a:pt x="6906" y="4281"/>
                    <a:pt x="6692" y="4936"/>
                    <a:pt x="6323" y="5484"/>
                  </a:cubicBezTo>
                  <a:cubicBezTo>
                    <a:pt x="5953" y="6019"/>
                    <a:pt x="5430" y="6436"/>
                    <a:pt x="4822" y="6674"/>
                  </a:cubicBezTo>
                  <a:cubicBezTo>
                    <a:pt x="4620" y="6758"/>
                    <a:pt x="4501" y="6948"/>
                    <a:pt x="4501" y="7139"/>
                  </a:cubicBezTo>
                  <a:lnTo>
                    <a:pt x="4501" y="7591"/>
                  </a:lnTo>
                  <a:cubicBezTo>
                    <a:pt x="4501" y="7662"/>
                    <a:pt x="4489" y="7722"/>
                    <a:pt x="4441" y="7781"/>
                  </a:cubicBezTo>
                  <a:lnTo>
                    <a:pt x="4287" y="8032"/>
                  </a:lnTo>
                  <a:cubicBezTo>
                    <a:pt x="4263" y="8043"/>
                    <a:pt x="4251" y="8079"/>
                    <a:pt x="4251" y="8091"/>
                  </a:cubicBezTo>
                  <a:lnTo>
                    <a:pt x="3025" y="8091"/>
                  </a:lnTo>
                  <a:cubicBezTo>
                    <a:pt x="3013" y="8079"/>
                    <a:pt x="3013" y="8043"/>
                    <a:pt x="3001" y="8032"/>
                  </a:cubicBezTo>
                  <a:lnTo>
                    <a:pt x="2834" y="7781"/>
                  </a:lnTo>
                  <a:cubicBezTo>
                    <a:pt x="2786" y="7722"/>
                    <a:pt x="2775" y="7651"/>
                    <a:pt x="2775" y="7591"/>
                  </a:cubicBezTo>
                  <a:lnTo>
                    <a:pt x="2775" y="6067"/>
                  </a:lnTo>
                  <a:cubicBezTo>
                    <a:pt x="2775" y="5996"/>
                    <a:pt x="2822" y="5936"/>
                    <a:pt x="2882" y="5900"/>
                  </a:cubicBezTo>
                  <a:lnTo>
                    <a:pt x="3167" y="5769"/>
                  </a:lnTo>
                  <a:lnTo>
                    <a:pt x="3417" y="6019"/>
                  </a:lnTo>
                  <a:cubicBezTo>
                    <a:pt x="3477" y="6079"/>
                    <a:pt x="3560" y="6127"/>
                    <a:pt x="3656" y="6127"/>
                  </a:cubicBezTo>
                  <a:cubicBezTo>
                    <a:pt x="3751" y="6127"/>
                    <a:pt x="3834" y="6103"/>
                    <a:pt x="3894" y="6019"/>
                  </a:cubicBezTo>
                  <a:lnTo>
                    <a:pt x="4144" y="5769"/>
                  </a:lnTo>
                  <a:lnTo>
                    <a:pt x="4429" y="5900"/>
                  </a:lnTo>
                  <a:cubicBezTo>
                    <a:pt x="4489" y="5936"/>
                    <a:pt x="4537" y="5996"/>
                    <a:pt x="4537" y="6067"/>
                  </a:cubicBezTo>
                  <a:lnTo>
                    <a:pt x="4537" y="6198"/>
                  </a:lnTo>
                  <a:cubicBezTo>
                    <a:pt x="4537" y="6293"/>
                    <a:pt x="4608" y="6365"/>
                    <a:pt x="4703" y="6365"/>
                  </a:cubicBezTo>
                  <a:cubicBezTo>
                    <a:pt x="4787" y="6365"/>
                    <a:pt x="4858" y="6293"/>
                    <a:pt x="4858" y="6198"/>
                  </a:cubicBezTo>
                  <a:lnTo>
                    <a:pt x="4858" y="6067"/>
                  </a:lnTo>
                  <a:cubicBezTo>
                    <a:pt x="4858" y="5877"/>
                    <a:pt x="4763" y="5698"/>
                    <a:pt x="4584" y="5626"/>
                  </a:cubicBezTo>
                  <a:lnTo>
                    <a:pt x="4179" y="5412"/>
                  </a:lnTo>
                  <a:lnTo>
                    <a:pt x="4179" y="5400"/>
                  </a:lnTo>
                  <a:lnTo>
                    <a:pt x="4179" y="5162"/>
                  </a:lnTo>
                  <a:cubicBezTo>
                    <a:pt x="4382" y="5007"/>
                    <a:pt x="4525" y="4757"/>
                    <a:pt x="4525" y="4472"/>
                  </a:cubicBezTo>
                  <a:lnTo>
                    <a:pt x="4525" y="4138"/>
                  </a:lnTo>
                  <a:cubicBezTo>
                    <a:pt x="4525" y="3757"/>
                    <a:pt x="4227" y="3448"/>
                    <a:pt x="3834" y="3448"/>
                  </a:cubicBezTo>
                  <a:lnTo>
                    <a:pt x="3489" y="3448"/>
                  </a:lnTo>
                  <a:cubicBezTo>
                    <a:pt x="3120" y="3448"/>
                    <a:pt x="2810" y="3745"/>
                    <a:pt x="2810" y="4138"/>
                  </a:cubicBezTo>
                  <a:lnTo>
                    <a:pt x="2810" y="4472"/>
                  </a:lnTo>
                  <a:cubicBezTo>
                    <a:pt x="2810" y="4757"/>
                    <a:pt x="2941" y="4995"/>
                    <a:pt x="3156" y="5162"/>
                  </a:cubicBezTo>
                  <a:lnTo>
                    <a:pt x="3156" y="5400"/>
                  </a:lnTo>
                  <a:lnTo>
                    <a:pt x="3156" y="5412"/>
                  </a:lnTo>
                  <a:lnTo>
                    <a:pt x="2751" y="5626"/>
                  </a:lnTo>
                  <a:cubicBezTo>
                    <a:pt x="2572" y="5710"/>
                    <a:pt x="2465" y="5877"/>
                    <a:pt x="2465" y="6067"/>
                  </a:cubicBezTo>
                  <a:lnTo>
                    <a:pt x="2465" y="6674"/>
                  </a:lnTo>
                  <a:cubicBezTo>
                    <a:pt x="1882" y="6460"/>
                    <a:pt x="1381" y="6055"/>
                    <a:pt x="1012" y="5567"/>
                  </a:cubicBezTo>
                  <a:cubicBezTo>
                    <a:pt x="572" y="4984"/>
                    <a:pt x="369" y="4281"/>
                    <a:pt x="381" y="3567"/>
                  </a:cubicBezTo>
                  <a:cubicBezTo>
                    <a:pt x="393" y="2745"/>
                    <a:pt x="727" y="1959"/>
                    <a:pt x="1310" y="1364"/>
                  </a:cubicBezTo>
                  <a:cubicBezTo>
                    <a:pt x="1882" y="769"/>
                    <a:pt x="2655" y="412"/>
                    <a:pt x="3477" y="364"/>
                  </a:cubicBezTo>
                  <a:cubicBezTo>
                    <a:pt x="3524" y="362"/>
                    <a:pt x="3571" y="361"/>
                    <a:pt x="3617" y="361"/>
                  </a:cubicBezTo>
                  <a:close/>
                  <a:moveTo>
                    <a:pt x="4144" y="8424"/>
                  </a:moveTo>
                  <a:lnTo>
                    <a:pt x="4144" y="8782"/>
                  </a:lnTo>
                  <a:lnTo>
                    <a:pt x="3108" y="8794"/>
                  </a:lnTo>
                  <a:cubicBezTo>
                    <a:pt x="3108" y="8794"/>
                    <a:pt x="3096" y="8794"/>
                    <a:pt x="3096" y="8782"/>
                  </a:cubicBezTo>
                  <a:lnTo>
                    <a:pt x="3096" y="8424"/>
                  </a:lnTo>
                  <a:close/>
                  <a:moveTo>
                    <a:pt x="3635" y="0"/>
                  </a:moveTo>
                  <a:cubicBezTo>
                    <a:pt x="3563" y="0"/>
                    <a:pt x="3490" y="2"/>
                    <a:pt x="3417" y="7"/>
                  </a:cubicBezTo>
                  <a:cubicBezTo>
                    <a:pt x="2513" y="54"/>
                    <a:pt x="1667" y="435"/>
                    <a:pt x="1024" y="1114"/>
                  </a:cubicBezTo>
                  <a:cubicBezTo>
                    <a:pt x="381" y="1769"/>
                    <a:pt x="24" y="2626"/>
                    <a:pt x="12" y="3531"/>
                  </a:cubicBezTo>
                  <a:cubicBezTo>
                    <a:pt x="0" y="4341"/>
                    <a:pt x="238" y="5103"/>
                    <a:pt x="691" y="5734"/>
                  </a:cubicBezTo>
                  <a:cubicBezTo>
                    <a:pt x="1131" y="6317"/>
                    <a:pt x="1739" y="6781"/>
                    <a:pt x="2405" y="7019"/>
                  </a:cubicBezTo>
                  <a:lnTo>
                    <a:pt x="2405" y="7603"/>
                  </a:lnTo>
                  <a:cubicBezTo>
                    <a:pt x="2405" y="7734"/>
                    <a:pt x="2453" y="7865"/>
                    <a:pt x="2524" y="7972"/>
                  </a:cubicBezTo>
                  <a:lnTo>
                    <a:pt x="2691" y="8222"/>
                  </a:lnTo>
                  <a:cubicBezTo>
                    <a:pt x="2739" y="8282"/>
                    <a:pt x="2751" y="8353"/>
                    <a:pt x="2751" y="8413"/>
                  </a:cubicBezTo>
                  <a:lnTo>
                    <a:pt x="2751" y="8770"/>
                  </a:lnTo>
                  <a:cubicBezTo>
                    <a:pt x="2751" y="8948"/>
                    <a:pt x="2894" y="9103"/>
                    <a:pt x="3072" y="9103"/>
                  </a:cubicBezTo>
                  <a:lnTo>
                    <a:pt x="4108" y="9103"/>
                  </a:lnTo>
                  <a:cubicBezTo>
                    <a:pt x="4287" y="9103"/>
                    <a:pt x="4429" y="8948"/>
                    <a:pt x="4429" y="8770"/>
                  </a:cubicBezTo>
                  <a:lnTo>
                    <a:pt x="4429" y="8413"/>
                  </a:lnTo>
                  <a:cubicBezTo>
                    <a:pt x="4429" y="8341"/>
                    <a:pt x="4441" y="8282"/>
                    <a:pt x="4489" y="8222"/>
                  </a:cubicBezTo>
                  <a:lnTo>
                    <a:pt x="4656" y="7972"/>
                  </a:lnTo>
                  <a:cubicBezTo>
                    <a:pt x="4727" y="7865"/>
                    <a:pt x="4775" y="7734"/>
                    <a:pt x="4775" y="7603"/>
                  </a:cubicBezTo>
                  <a:lnTo>
                    <a:pt x="4775" y="7150"/>
                  </a:lnTo>
                  <a:cubicBezTo>
                    <a:pt x="4775" y="7079"/>
                    <a:pt x="4822" y="7008"/>
                    <a:pt x="4894" y="6984"/>
                  </a:cubicBezTo>
                  <a:cubicBezTo>
                    <a:pt x="5561" y="6734"/>
                    <a:pt x="6132" y="6269"/>
                    <a:pt x="6549" y="5698"/>
                  </a:cubicBezTo>
                  <a:cubicBezTo>
                    <a:pt x="6966" y="5079"/>
                    <a:pt x="7180" y="4388"/>
                    <a:pt x="7180" y="3638"/>
                  </a:cubicBezTo>
                  <a:cubicBezTo>
                    <a:pt x="7227" y="2614"/>
                    <a:pt x="6823" y="1674"/>
                    <a:pt x="6096" y="995"/>
                  </a:cubicBezTo>
                  <a:cubicBezTo>
                    <a:pt x="5422" y="354"/>
                    <a:pt x="4564" y="0"/>
                    <a:pt x="363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164;p54">
              <a:extLst>
                <a:ext uri="{FF2B5EF4-FFF2-40B4-BE49-F238E27FC236}">
                  <a16:creationId xmlns:a16="http://schemas.microsoft.com/office/drawing/2014/main" id="{AFE63D33-2ADA-1155-F1EB-876D1B69AD04}"/>
                </a:ext>
              </a:extLst>
            </p:cNvPr>
            <p:cNvSpPr/>
            <p:nvPr/>
          </p:nvSpPr>
          <p:spPr>
            <a:xfrm>
              <a:off x="3541011" y="1677980"/>
              <a:ext cx="48919" cy="10630"/>
            </a:xfrm>
            <a:custGeom>
              <a:avLst/>
              <a:gdLst/>
              <a:ahLst/>
              <a:cxnLst/>
              <a:rect l="l" t="t" r="r" b="b"/>
              <a:pathLst>
                <a:path w="1537" h="334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369" y="334"/>
                  </a:lnTo>
                  <a:cubicBezTo>
                    <a:pt x="1465" y="334"/>
                    <a:pt x="1536" y="251"/>
                    <a:pt x="1536" y="167"/>
                  </a:cubicBezTo>
                  <a:cubicBezTo>
                    <a:pt x="1536" y="72"/>
                    <a:pt x="1465" y="1"/>
                    <a:pt x="136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165;p54">
              <a:extLst>
                <a:ext uri="{FF2B5EF4-FFF2-40B4-BE49-F238E27FC236}">
                  <a16:creationId xmlns:a16="http://schemas.microsoft.com/office/drawing/2014/main" id="{3AE98494-97EC-3A71-AAC2-C36A110F6350}"/>
                </a:ext>
              </a:extLst>
            </p:cNvPr>
            <p:cNvSpPr/>
            <p:nvPr/>
          </p:nvSpPr>
          <p:spPr>
            <a:xfrm>
              <a:off x="3842259" y="1677980"/>
              <a:ext cx="48919" cy="10630"/>
            </a:xfrm>
            <a:custGeom>
              <a:avLst/>
              <a:gdLst/>
              <a:ahLst/>
              <a:cxnLst/>
              <a:rect l="l" t="t" r="r" b="b"/>
              <a:pathLst>
                <a:path w="1537" h="334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1370" y="334"/>
                  </a:lnTo>
                  <a:cubicBezTo>
                    <a:pt x="1465" y="334"/>
                    <a:pt x="1537" y="251"/>
                    <a:pt x="1537" y="167"/>
                  </a:cubicBezTo>
                  <a:cubicBezTo>
                    <a:pt x="1537" y="72"/>
                    <a:pt x="1465" y="1"/>
                    <a:pt x="137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166;p54">
              <a:extLst>
                <a:ext uri="{FF2B5EF4-FFF2-40B4-BE49-F238E27FC236}">
                  <a16:creationId xmlns:a16="http://schemas.microsoft.com/office/drawing/2014/main" id="{B5FBFE49-B6E7-91A1-DCF9-85B8AC5DBBED}"/>
                </a:ext>
              </a:extLst>
            </p:cNvPr>
            <p:cNvSpPr/>
            <p:nvPr/>
          </p:nvSpPr>
          <p:spPr>
            <a:xfrm>
              <a:off x="3711161" y="1508594"/>
              <a:ext cx="10248" cy="48537"/>
            </a:xfrm>
            <a:custGeom>
              <a:avLst/>
              <a:gdLst/>
              <a:ahLst/>
              <a:cxnLst/>
              <a:rect l="l" t="t" r="r" b="b"/>
              <a:pathLst>
                <a:path w="322" h="1525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1370"/>
                  </a:lnTo>
                  <a:cubicBezTo>
                    <a:pt x="0" y="1453"/>
                    <a:pt x="72" y="1525"/>
                    <a:pt x="167" y="1525"/>
                  </a:cubicBezTo>
                  <a:cubicBezTo>
                    <a:pt x="250" y="1525"/>
                    <a:pt x="322" y="1453"/>
                    <a:pt x="322" y="1370"/>
                  </a:cubicBezTo>
                  <a:lnTo>
                    <a:pt x="322" y="155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167;p54">
              <a:extLst>
                <a:ext uri="{FF2B5EF4-FFF2-40B4-BE49-F238E27FC236}">
                  <a16:creationId xmlns:a16="http://schemas.microsoft.com/office/drawing/2014/main" id="{8A04AF27-A890-D30D-F657-725EC89643F8}"/>
                </a:ext>
              </a:extLst>
            </p:cNvPr>
            <p:cNvSpPr/>
            <p:nvPr/>
          </p:nvSpPr>
          <p:spPr>
            <a:xfrm>
              <a:off x="3633470" y="1792018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525" y="1"/>
                  </a:moveTo>
                  <a:cubicBezTo>
                    <a:pt x="470" y="1"/>
                    <a:pt x="413" y="30"/>
                    <a:pt x="381" y="85"/>
                  </a:cubicBezTo>
                  <a:lnTo>
                    <a:pt x="48" y="680"/>
                  </a:lnTo>
                  <a:cubicBezTo>
                    <a:pt x="0" y="751"/>
                    <a:pt x="24" y="859"/>
                    <a:pt x="107" y="894"/>
                  </a:cubicBezTo>
                  <a:cubicBezTo>
                    <a:pt x="131" y="918"/>
                    <a:pt x="167" y="918"/>
                    <a:pt x="179" y="918"/>
                  </a:cubicBezTo>
                  <a:cubicBezTo>
                    <a:pt x="238" y="918"/>
                    <a:pt x="286" y="882"/>
                    <a:pt x="310" y="835"/>
                  </a:cubicBezTo>
                  <a:lnTo>
                    <a:pt x="655" y="240"/>
                  </a:lnTo>
                  <a:cubicBezTo>
                    <a:pt x="715" y="156"/>
                    <a:pt x="679" y="61"/>
                    <a:pt x="608" y="25"/>
                  </a:cubicBezTo>
                  <a:cubicBezTo>
                    <a:pt x="583" y="9"/>
                    <a:pt x="554" y="1"/>
                    <a:pt x="52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168;p54">
              <a:extLst>
                <a:ext uri="{FF2B5EF4-FFF2-40B4-BE49-F238E27FC236}">
                  <a16:creationId xmlns:a16="http://schemas.microsoft.com/office/drawing/2014/main" id="{718699DC-BD72-90F9-477F-CE369E320B2E}"/>
                </a:ext>
              </a:extLst>
            </p:cNvPr>
            <p:cNvSpPr/>
            <p:nvPr/>
          </p:nvSpPr>
          <p:spPr>
            <a:xfrm>
              <a:off x="3775962" y="1545195"/>
              <a:ext cx="22757" cy="28995"/>
            </a:xfrm>
            <a:custGeom>
              <a:avLst/>
              <a:gdLst/>
              <a:ahLst/>
              <a:cxnLst/>
              <a:rect l="l" t="t" r="r" b="b"/>
              <a:pathLst>
                <a:path w="715" h="911" extrusionOk="0">
                  <a:moveTo>
                    <a:pt x="534" y="1"/>
                  </a:moveTo>
                  <a:cubicBezTo>
                    <a:pt x="476" y="1"/>
                    <a:pt x="418" y="28"/>
                    <a:pt x="393" y="77"/>
                  </a:cubicBezTo>
                  <a:lnTo>
                    <a:pt x="48" y="672"/>
                  </a:lnTo>
                  <a:cubicBezTo>
                    <a:pt x="0" y="744"/>
                    <a:pt x="36" y="851"/>
                    <a:pt x="107" y="898"/>
                  </a:cubicBezTo>
                  <a:cubicBezTo>
                    <a:pt x="131" y="910"/>
                    <a:pt x="167" y="910"/>
                    <a:pt x="179" y="910"/>
                  </a:cubicBezTo>
                  <a:cubicBezTo>
                    <a:pt x="238" y="910"/>
                    <a:pt x="286" y="887"/>
                    <a:pt x="310" y="839"/>
                  </a:cubicBezTo>
                  <a:lnTo>
                    <a:pt x="655" y="244"/>
                  </a:lnTo>
                  <a:cubicBezTo>
                    <a:pt x="714" y="172"/>
                    <a:pt x="691" y="65"/>
                    <a:pt x="607" y="17"/>
                  </a:cubicBezTo>
                  <a:cubicBezTo>
                    <a:pt x="585" y="6"/>
                    <a:pt x="560" y="1"/>
                    <a:pt x="5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169;p54">
              <a:extLst>
                <a:ext uri="{FF2B5EF4-FFF2-40B4-BE49-F238E27FC236}">
                  <a16:creationId xmlns:a16="http://schemas.microsoft.com/office/drawing/2014/main" id="{44C9F7FB-799E-8355-F0E5-CEE86E4A1C0D}"/>
                </a:ext>
              </a:extLst>
            </p:cNvPr>
            <p:cNvSpPr/>
            <p:nvPr/>
          </p:nvSpPr>
          <p:spPr>
            <a:xfrm>
              <a:off x="3577390" y="160149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0" y="33"/>
                    <a:pt x="48" y="82"/>
                  </a:cubicBezTo>
                  <a:cubicBezTo>
                    <a:pt x="0" y="153"/>
                    <a:pt x="36" y="261"/>
                    <a:pt x="107" y="308"/>
                  </a:cubicBezTo>
                  <a:lnTo>
                    <a:pt x="703" y="642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30"/>
                    <a:pt x="917" y="594"/>
                  </a:cubicBezTo>
                  <a:cubicBezTo>
                    <a:pt x="976" y="499"/>
                    <a:pt x="941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170;p54">
              <a:extLst>
                <a:ext uri="{FF2B5EF4-FFF2-40B4-BE49-F238E27FC236}">
                  <a16:creationId xmlns:a16="http://schemas.microsoft.com/office/drawing/2014/main" id="{047631AB-5BAA-49D6-B913-B03634A24CB7}"/>
                </a:ext>
              </a:extLst>
            </p:cNvPr>
            <p:cNvSpPr/>
            <p:nvPr/>
          </p:nvSpPr>
          <p:spPr>
            <a:xfrm>
              <a:off x="3823703" y="174360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1" y="33"/>
                    <a:pt x="48" y="82"/>
                  </a:cubicBezTo>
                  <a:cubicBezTo>
                    <a:pt x="0" y="153"/>
                    <a:pt x="36" y="260"/>
                    <a:pt x="107" y="308"/>
                  </a:cubicBezTo>
                  <a:lnTo>
                    <a:pt x="703" y="641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29"/>
                    <a:pt x="917" y="594"/>
                  </a:cubicBezTo>
                  <a:cubicBezTo>
                    <a:pt x="977" y="510"/>
                    <a:pt x="953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171;p54">
              <a:extLst>
                <a:ext uri="{FF2B5EF4-FFF2-40B4-BE49-F238E27FC236}">
                  <a16:creationId xmlns:a16="http://schemas.microsoft.com/office/drawing/2014/main" id="{749615D5-06DE-2EF0-7F89-3C8ADBB0C770}"/>
                </a:ext>
              </a:extLst>
            </p:cNvPr>
            <p:cNvSpPr/>
            <p:nvPr/>
          </p:nvSpPr>
          <p:spPr>
            <a:xfrm>
              <a:off x="3775962" y="1792018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190" y="1"/>
                  </a:moveTo>
                  <a:cubicBezTo>
                    <a:pt x="160" y="1"/>
                    <a:pt x="132" y="9"/>
                    <a:pt x="107" y="25"/>
                  </a:cubicBezTo>
                  <a:cubicBezTo>
                    <a:pt x="36" y="61"/>
                    <a:pt x="0" y="168"/>
                    <a:pt x="48" y="240"/>
                  </a:cubicBezTo>
                  <a:lnTo>
                    <a:pt x="393" y="835"/>
                  </a:lnTo>
                  <a:cubicBezTo>
                    <a:pt x="417" y="882"/>
                    <a:pt x="476" y="918"/>
                    <a:pt x="524" y="918"/>
                  </a:cubicBezTo>
                  <a:cubicBezTo>
                    <a:pt x="548" y="918"/>
                    <a:pt x="583" y="918"/>
                    <a:pt x="595" y="894"/>
                  </a:cubicBezTo>
                  <a:cubicBezTo>
                    <a:pt x="691" y="859"/>
                    <a:pt x="714" y="751"/>
                    <a:pt x="667" y="680"/>
                  </a:cubicBezTo>
                  <a:lnTo>
                    <a:pt x="333" y="85"/>
                  </a:lnTo>
                  <a:cubicBezTo>
                    <a:pt x="302" y="30"/>
                    <a:pt x="245" y="1"/>
                    <a:pt x="19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172;p54">
              <a:extLst>
                <a:ext uri="{FF2B5EF4-FFF2-40B4-BE49-F238E27FC236}">
                  <a16:creationId xmlns:a16="http://schemas.microsoft.com/office/drawing/2014/main" id="{50AAD071-9BAE-9E1D-7976-598EE97606B1}"/>
                </a:ext>
              </a:extLst>
            </p:cNvPr>
            <p:cNvSpPr/>
            <p:nvPr/>
          </p:nvSpPr>
          <p:spPr>
            <a:xfrm>
              <a:off x="3633470" y="1545195"/>
              <a:ext cx="22757" cy="28995"/>
            </a:xfrm>
            <a:custGeom>
              <a:avLst/>
              <a:gdLst/>
              <a:ahLst/>
              <a:cxnLst/>
              <a:rect l="l" t="t" r="r" b="b"/>
              <a:pathLst>
                <a:path w="715" h="911" extrusionOk="0">
                  <a:moveTo>
                    <a:pt x="181" y="1"/>
                  </a:moveTo>
                  <a:cubicBezTo>
                    <a:pt x="155" y="1"/>
                    <a:pt x="130" y="6"/>
                    <a:pt x="107" y="17"/>
                  </a:cubicBezTo>
                  <a:cubicBezTo>
                    <a:pt x="24" y="65"/>
                    <a:pt x="0" y="172"/>
                    <a:pt x="48" y="244"/>
                  </a:cubicBezTo>
                  <a:lnTo>
                    <a:pt x="381" y="839"/>
                  </a:lnTo>
                  <a:cubicBezTo>
                    <a:pt x="417" y="887"/>
                    <a:pt x="477" y="910"/>
                    <a:pt x="524" y="910"/>
                  </a:cubicBezTo>
                  <a:cubicBezTo>
                    <a:pt x="548" y="910"/>
                    <a:pt x="584" y="910"/>
                    <a:pt x="596" y="898"/>
                  </a:cubicBezTo>
                  <a:cubicBezTo>
                    <a:pt x="679" y="851"/>
                    <a:pt x="715" y="744"/>
                    <a:pt x="667" y="672"/>
                  </a:cubicBezTo>
                  <a:lnTo>
                    <a:pt x="322" y="77"/>
                  </a:lnTo>
                  <a:cubicBezTo>
                    <a:pt x="297" y="28"/>
                    <a:pt x="238" y="1"/>
                    <a:pt x="18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73;p54">
              <a:extLst>
                <a:ext uri="{FF2B5EF4-FFF2-40B4-BE49-F238E27FC236}">
                  <a16:creationId xmlns:a16="http://schemas.microsoft.com/office/drawing/2014/main" id="{6C9718AF-74A6-C2A6-11F9-231E2D561980}"/>
                </a:ext>
              </a:extLst>
            </p:cNvPr>
            <p:cNvSpPr/>
            <p:nvPr/>
          </p:nvSpPr>
          <p:spPr>
            <a:xfrm>
              <a:off x="3823703" y="160149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1"/>
                    <a:pt x="48" y="594"/>
                  </a:cubicBezTo>
                  <a:cubicBezTo>
                    <a:pt x="84" y="630"/>
                    <a:pt x="143" y="665"/>
                    <a:pt x="179" y="665"/>
                  </a:cubicBezTo>
                  <a:cubicBezTo>
                    <a:pt x="215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53" y="249"/>
                    <a:pt x="977" y="153"/>
                    <a:pt x="929" y="82"/>
                  </a:cubicBezTo>
                  <a:cubicBezTo>
                    <a:pt x="896" y="33"/>
                    <a:pt x="836" y="1"/>
                    <a:pt x="77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74;p54">
              <a:extLst>
                <a:ext uri="{FF2B5EF4-FFF2-40B4-BE49-F238E27FC236}">
                  <a16:creationId xmlns:a16="http://schemas.microsoft.com/office/drawing/2014/main" id="{62816CC5-86D9-18E2-4064-DF9C6F2482AC}"/>
                </a:ext>
              </a:extLst>
            </p:cNvPr>
            <p:cNvSpPr/>
            <p:nvPr/>
          </p:nvSpPr>
          <p:spPr>
            <a:xfrm>
              <a:off x="3577390" y="174360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0"/>
                    <a:pt x="48" y="594"/>
                  </a:cubicBezTo>
                  <a:cubicBezTo>
                    <a:pt x="84" y="629"/>
                    <a:pt x="143" y="665"/>
                    <a:pt x="179" y="665"/>
                  </a:cubicBezTo>
                  <a:cubicBezTo>
                    <a:pt x="214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41" y="260"/>
                    <a:pt x="976" y="153"/>
                    <a:pt x="929" y="82"/>
                  </a:cubicBezTo>
                  <a:cubicBezTo>
                    <a:pt x="896" y="33"/>
                    <a:pt x="835" y="1"/>
                    <a:pt x="77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175;p54">
              <a:extLst>
                <a:ext uri="{FF2B5EF4-FFF2-40B4-BE49-F238E27FC236}">
                  <a16:creationId xmlns:a16="http://schemas.microsoft.com/office/drawing/2014/main" id="{9D758FE0-A029-8FCB-5A13-C2A07309BA61}"/>
                </a:ext>
              </a:extLst>
            </p:cNvPr>
            <p:cNvSpPr/>
            <p:nvPr/>
          </p:nvSpPr>
          <p:spPr>
            <a:xfrm>
              <a:off x="3732358" y="1593032"/>
              <a:ext cx="71294" cy="62255"/>
            </a:xfrm>
            <a:custGeom>
              <a:avLst/>
              <a:gdLst/>
              <a:ahLst/>
              <a:cxnLst/>
              <a:rect l="l" t="t" r="r" b="b"/>
              <a:pathLst>
                <a:path w="2240" h="1956" extrusionOk="0">
                  <a:moveTo>
                    <a:pt x="186" y="1"/>
                  </a:moveTo>
                  <a:cubicBezTo>
                    <a:pt x="103" y="1"/>
                    <a:pt x="34" y="47"/>
                    <a:pt x="13" y="122"/>
                  </a:cubicBezTo>
                  <a:cubicBezTo>
                    <a:pt x="1" y="217"/>
                    <a:pt x="48" y="300"/>
                    <a:pt x="132" y="324"/>
                  </a:cubicBezTo>
                  <a:cubicBezTo>
                    <a:pt x="930" y="527"/>
                    <a:pt x="1584" y="1098"/>
                    <a:pt x="1894" y="1848"/>
                  </a:cubicBezTo>
                  <a:cubicBezTo>
                    <a:pt x="1918" y="1908"/>
                    <a:pt x="1977" y="1955"/>
                    <a:pt x="2037" y="1955"/>
                  </a:cubicBezTo>
                  <a:cubicBezTo>
                    <a:pt x="2061" y="1955"/>
                    <a:pt x="2084" y="1955"/>
                    <a:pt x="2096" y="1943"/>
                  </a:cubicBezTo>
                  <a:cubicBezTo>
                    <a:pt x="2192" y="1908"/>
                    <a:pt x="2239" y="1824"/>
                    <a:pt x="2192" y="1729"/>
                  </a:cubicBezTo>
                  <a:cubicBezTo>
                    <a:pt x="1846" y="884"/>
                    <a:pt x="1108" y="229"/>
                    <a:pt x="215" y="3"/>
                  </a:cubicBezTo>
                  <a:cubicBezTo>
                    <a:pt x="205" y="1"/>
                    <a:pt x="196" y="1"/>
                    <a:pt x="18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8170;p52">
            <a:extLst>
              <a:ext uri="{FF2B5EF4-FFF2-40B4-BE49-F238E27FC236}">
                <a16:creationId xmlns:a16="http://schemas.microsoft.com/office/drawing/2014/main" id="{1CADCB4C-2AFA-3CB2-3CA8-92340E23C9A1}"/>
              </a:ext>
            </a:extLst>
          </p:cNvPr>
          <p:cNvGrpSpPr/>
          <p:nvPr/>
        </p:nvGrpSpPr>
        <p:grpSpPr>
          <a:xfrm>
            <a:off x="7301203" y="1723400"/>
            <a:ext cx="357130" cy="482058"/>
            <a:chOff x="2656082" y="2287427"/>
            <a:chExt cx="207582" cy="359594"/>
          </a:xfrm>
          <a:solidFill>
            <a:schemeClr val="bg1"/>
          </a:solidFill>
        </p:grpSpPr>
        <p:sp>
          <p:nvSpPr>
            <p:cNvPr id="27" name="Google Shape;8171;p52">
              <a:extLst>
                <a:ext uri="{FF2B5EF4-FFF2-40B4-BE49-F238E27FC236}">
                  <a16:creationId xmlns:a16="http://schemas.microsoft.com/office/drawing/2014/main" id="{E2DE8B6D-C6D8-8E18-D7F7-3DA8FA494B0F}"/>
                </a:ext>
              </a:extLst>
            </p:cNvPr>
            <p:cNvSpPr/>
            <p:nvPr/>
          </p:nvSpPr>
          <p:spPr>
            <a:xfrm>
              <a:off x="2656082" y="2287427"/>
              <a:ext cx="207582" cy="359594"/>
            </a:xfrm>
            <a:custGeom>
              <a:avLst/>
              <a:gdLst/>
              <a:ahLst/>
              <a:cxnLst/>
              <a:rect l="l" t="t" r="r" b="b"/>
              <a:pathLst>
                <a:path w="6537" h="11324" extrusionOk="0">
                  <a:moveTo>
                    <a:pt x="5704" y="334"/>
                  </a:moveTo>
                  <a:cubicBezTo>
                    <a:pt x="5965" y="334"/>
                    <a:pt x="6192" y="561"/>
                    <a:pt x="6192" y="834"/>
                  </a:cubicBezTo>
                  <a:lnTo>
                    <a:pt x="6192" y="1323"/>
                  </a:lnTo>
                  <a:lnTo>
                    <a:pt x="346" y="1323"/>
                  </a:lnTo>
                  <a:lnTo>
                    <a:pt x="346" y="834"/>
                  </a:lnTo>
                  <a:cubicBezTo>
                    <a:pt x="346" y="561"/>
                    <a:pt x="560" y="334"/>
                    <a:pt x="834" y="334"/>
                  </a:cubicBezTo>
                  <a:close/>
                  <a:moveTo>
                    <a:pt x="6192" y="1644"/>
                  </a:moveTo>
                  <a:lnTo>
                    <a:pt x="6192" y="8990"/>
                  </a:lnTo>
                  <a:lnTo>
                    <a:pt x="1501" y="8990"/>
                  </a:lnTo>
                  <a:cubicBezTo>
                    <a:pt x="1405" y="8990"/>
                    <a:pt x="1334" y="9062"/>
                    <a:pt x="1334" y="9145"/>
                  </a:cubicBezTo>
                  <a:cubicBezTo>
                    <a:pt x="1334" y="9240"/>
                    <a:pt x="1405" y="9312"/>
                    <a:pt x="1501" y="9312"/>
                  </a:cubicBezTo>
                  <a:lnTo>
                    <a:pt x="6192" y="9312"/>
                  </a:lnTo>
                  <a:lnTo>
                    <a:pt x="6192" y="10478"/>
                  </a:lnTo>
                  <a:cubicBezTo>
                    <a:pt x="6192" y="10740"/>
                    <a:pt x="5965" y="10967"/>
                    <a:pt x="5704" y="10967"/>
                  </a:cubicBezTo>
                  <a:lnTo>
                    <a:pt x="834" y="10967"/>
                  </a:lnTo>
                  <a:cubicBezTo>
                    <a:pt x="560" y="10967"/>
                    <a:pt x="346" y="10740"/>
                    <a:pt x="346" y="10478"/>
                  </a:cubicBezTo>
                  <a:lnTo>
                    <a:pt x="346" y="9312"/>
                  </a:lnTo>
                  <a:lnTo>
                    <a:pt x="834" y="9312"/>
                  </a:lnTo>
                  <a:cubicBezTo>
                    <a:pt x="917" y="9312"/>
                    <a:pt x="1001" y="9240"/>
                    <a:pt x="1001" y="9145"/>
                  </a:cubicBezTo>
                  <a:cubicBezTo>
                    <a:pt x="1001" y="9062"/>
                    <a:pt x="917" y="8990"/>
                    <a:pt x="834" y="8990"/>
                  </a:cubicBezTo>
                  <a:lnTo>
                    <a:pt x="346" y="8990"/>
                  </a:lnTo>
                  <a:lnTo>
                    <a:pt x="346" y="1644"/>
                  </a:lnTo>
                  <a:close/>
                  <a:moveTo>
                    <a:pt x="834" y="1"/>
                  </a:moveTo>
                  <a:cubicBezTo>
                    <a:pt x="370" y="1"/>
                    <a:pt x="0" y="370"/>
                    <a:pt x="0" y="834"/>
                  </a:cubicBezTo>
                  <a:lnTo>
                    <a:pt x="0" y="10490"/>
                  </a:lnTo>
                  <a:cubicBezTo>
                    <a:pt x="0" y="10955"/>
                    <a:pt x="370" y="11324"/>
                    <a:pt x="834" y="11324"/>
                  </a:cubicBezTo>
                  <a:lnTo>
                    <a:pt x="5704" y="11324"/>
                  </a:lnTo>
                  <a:cubicBezTo>
                    <a:pt x="6156" y="11324"/>
                    <a:pt x="6537" y="10955"/>
                    <a:pt x="6537" y="10490"/>
                  </a:cubicBezTo>
                  <a:lnTo>
                    <a:pt x="6537" y="834"/>
                  </a:lnTo>
                  <a:cubicBezTo>
                    <a:pt x="6513" y="370"/>
                    <a:pt x="6144" y="1"/>
                    <a:pt x="57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172;p52">
              <a:extLst>
                <a:ext uri="{FF2B5EF4-FFF2-40B4-BE49-F238E27FC236}">
                  <a16:creationId xmlns:a16="http://schemas.microsoft.com/office/drawing/2014/main" id="{00B704F5-3B77-F00A-FA8E-A48B3DB1F9AC}"/>
                </a:ext>
              </a:extLst>
            </p:cNvPr>
            <p:cNvSpPr/>
            <p:nvPr/>
          </p:nvSpPr>
          <p:spPr>
            <a:xfrm>
              <a:off x="2754395" y="2308608"/>
              <a:ext cx="31787" cy="10257"/>
            </a:xfrm>
            <a:custGeom>
              <a:avLst/>
              <a:gdLst/>
              <a:ahLst/>
              <a:cxnLst/>
              <a:rect l="l" t="t" r="r" b="b"/>
              <a:pathLst>
                <a:path w="1001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834" y="322"/>
                  </a:lnTo>
                  <a:cubicBezTo>
                    <a:pt x="917" y="322"/>
                    <a:pt x="1000" y="251"/>
                    <a:pt x="1000" y="167"/>
                  </a:cubicBezTo>
                  <a:cubicBezTo>
                    <a:pt x="1000" y="72"/>
                    <a:pt x="917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173;p52">
              <a:extLst>
                <a:ext uri="{FF2B5EF4-FFF2-40B4-BE49-F238E27FC236}">
                  <a16:creationId xmlns:a16="http://schemas.microsoft.com/office/drawing/2014/main" id="{7C82CC89-85F4-3E30-4F6E-E97EFBFA7B19}"/>
                </a:ext>
              </a:extLst>
            </p:cNvPr>
            <p:cNvSpPr/>
            <p:nvPr/>
          </p:nvSpPr>
          <p:spPr>
            <a:xfrm>
              <a:off x="2743789" y="2594053"/>
              <a:ext cx="31406" cy="31056"/>
            </a:xfrm>
            <a:custGeom>
              <a:avLst/>
              <a:gdLst/>
              <a:ahLst/>
              <a:cxnLst/>
              <a:rect l="l" t="t" r="r" b="b"/>
              <a:pathLst>
                <a:path w="989" h="978" extrusionOk="0">
                  <a:moveTo>
                    <a:pt x="501" y="322"/>
                  </a:moveTo>
                  <a:cubicBezTo>
                    <a:pt x="584" y="322"/>
                    <a:pt x="656" y="406"/>
                    <a:pt x="656" y="489"/>
                  </a:cubicBezTo>
                  <a:cubicBezTo>
                    <a:pt x="656" y="584"/>
                    <a:pt x="584" y="656"/>
                    <a:pt x="501" y="656"/>
                  </a:cubicBezTo>
                  <a:cubicBezTo>
                    <a:pt x="406" y="656"/>
                    <a:pt x="334" y="584"/>
                    <a:pt x="334" y="489"/>
                  </a:cubicBezTo>
                  <a:cubicBezTo>
                    <a:pt x="334" y="406"/>
                    <a:pt x="406" y="322"/>
                    <a:pt x="501" y="322"/>
                  </a:cubicBezTo>
                  <a:close/>
                  <a:moveTo>
                    <a:pt x="501" y="1"/>
                  </a:moveTo>
                  <a:cubicBezTo>
                    <a:pt x="227" y="1"/>
                    <a:pt x="1" y="227"/>
                    <a:pt x="1" y="489"/>
                  </a:cubicBezTo>
                  <a:cubicBezTo>
                    <a:pt x="1" y="763"/>
                    <a:pt x="227" y="977"/>
                    <a:pt x="501" y="977"/>
                  </a:cubicBezTo>
                  <a:cubicBezTo>
                    <a:pt x="763" y="977"/>
                    <a:pt x="989" y="763"/>
                    <a:pt x="989" y="489"/>
                  </a:cubicBezTo>
                  <a:cubicBezTo>
                    <a:pt x="989" y="227"/>
                    <a:pt x="775" y="1"/>
                    <a:pt x="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174;p52">
              <a:extLst>
                <a:ext uri="{FF2B5EF4-FFF2-40B4-BE49-F238E27FC236}">
                  <a16:creationId xmlns:a16="http://schemas.microsoft.com/office/drawing/2014/main" id="{1ADFDB65-DE74-51B8-0173-586AF8ECB363}"/>
                </a:ext>
              </a:extLst>
            </p:cNvPr>
            <p:cNvSpPr/>
            <p:nvPr/>
          </p:nvSpPr>
          <p:spPr>
            <a:xfrm>
              <a:off x="2733596" y="2308608"/>
              <a:ext cx="10225" cy="10257"/>
            </a:xfrm>
            <a:custGeom>
              <a:avLst/>
              <a:gdLst/>
              <a:ahLst/>
              <a:cxnLst/>
              <a:rect l="l" t="t" r="r" b="b"/>
              <a:pathLst>
                <a:path w="322" h="323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55" y="322"/>
                  </a:cubicBezTo>
                  <a:cubicBezTo>
                    <a:pt x="250" y="322"/>
                    <a:pt x="322" y="251"/>
                    <a:pt x="322" y="167"/>
                  </a:cubicBez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3FEE1-12A9-5463-3BC8-A0CE59017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u="sng" dirty="0"/>
              <a:t>How to access Application?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2DB47B-CC8E-7135-642A-C1D5CEFB7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204095"/>
            <a:ext cx="8239645" cy="341640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Web Application : https://cvigil.eci.gov.in </a:t>
            </a:r>
          </a:p>
          <a:p>
            <a:endParaRPr lang="en-US" dirty="0"/>
          </a:p>
          <a:p>
            <a:r>
              <a:rPr lang="en-US" sz="32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Mobile App (Google Play Store/Apple App Store)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5B97FF-81A8-93E7-C3BC-9B72FFB72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224" y="2778746"/>
            <a:ext cx="5250227" cy="232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48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95C55-C8C8-A3B4-9A14-096B5FEC9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u="sng" dirty="0"/>
              <a:t>ESMS App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53A544-193E-05DE-79B2-6C3731ADC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7200" y="1373701"/>
            <a:ext cx="3040839" cy="3416400"/>
          </a:xfrm>
        </p:spPr>
        <p:txBody>
          <a:bodyPr/>
          <a:lstStyle/>
          <a:p>
            <a:pPr marL="139700" indent="0" algn="ctr">
              <a:buNone/>
            </a:pPr>
            <a:r>
              <a:rPr lang="en-US" sz="2800" b="1" dirty="0">
                <a:solidFill>
                  <a:srgbClr val="7030A0"/>
                </a:solidFill>
              </a:rPr>
              <a:t>Android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27D6BA-76E3-AD4D-F1CF-76FBC30D5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308" y="2057400"/>
            <a:ext cx="2387395" cy="238739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FDE850D-374C-6C8B-E278-555315D7DED9}"/>
              </a:ext>
            </a:extLst>
          </p:cNvPr>
          <p:cNvSpPr txBox="1">
            <a:spLocks/>
          </p:cNvSpPr>
          <p:nvPr/>
        </p:nvSpPr>
        <p:spPr>
          <a:xfrm>
            <a:off x="5186304" y="1373701"/>
            <a:ext cx="304083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39700" indent="0" algn="ctr">
              <a:buFont typeface="Roboto"/>
              <a:buNone/>
            </a:pPr>
            <a:r>
              <a:rPr lang="en-US" sz="2800" b="1" dirty="0">
                <a:solidFill>
                  <a:srgbClr val="7030A0"/>
                </a:solidFill>
              </a:rPr>
              <a:t>iOS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AC5515-79C1-3FA3-DAAB-02515A515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621" y="2057400"/>
            <a:ext cx="2515522" cy="251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32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DD812-17E5-8581-AABD-CEECB7849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2348"/>
            <a:ext cx="8229600" cy="323400"/>
          </a:xfrm>
        </p:spPr>
        <p:txBody>
          <a:bodyPr/>
          <a:lstStyle/>
          <a:p>
            <a:r>
              <a:rPr lang="en-US" sz="4400" u="sng" dirty="0"/>
              <a:t>Role &amp; Permission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48FB3EF-5F7D-61B1-4B96-2571B121B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243511"/>
              </p:ext>
            </p:extLst>
          </p:nvPr>
        </p:nvGraphicFramePr>
        <p:xfrm>
          <a:off x="127824" y="753678"/>
          <a:ext cx="8927684" cy="403285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479750">
                  <a:extLst>
                    <a:ext uri="{9D8B030D-6E8A-4147-A177-3AD203B41FA5}">
                      <a16:colId xmlns:a16="http://schemas.microsoft.com/office/drawing/2014/main" val="2786036465"/>
                    </a:ext>
                  </a:extLst>
                </a:gridCol>
                <a:gridCol w="1362647">
                  <a:extLst>
                    <a:ext uri="{9D8B030D-6E8A-4147-A177-3AD203B41FA5}">
                      <a16:colId xmlns:a16="http://schemas.microsoft.com/office/drawing/2014/main" val="3370355856"/>
                    </a:ext>
                  </a:extLst>
                </a:gridCol>
                <a:gridCol w="1019218">
                  <a:extLst>
                    <a:ext uri="{9D8B030D-6E8A-4147-A177-3AD203B41FA5}">
                      <a16:colId xmlns:a16="http://schemas.microsoft.com/office/drawing/2014/main" val="1647589175"/>
                    </a:ext>
                  </a:extLst>
                </a:gridCol>
                <a:gridCol w="928453">
                  <a:extLst>
                    <a:ext uri="{9D8B030D-6E8A-4147-A177-3AD203B41FA5}">
                      <a16:colId xmlns:a16="http://schemas.microsoft.com/office/drawing/2014/main" val="2007909647"/>
                    </a:ext>
                  </a:extLst>
                </a:gridCol>
                <a:gridCol w="1034404">
                  <a:extLst>
                    <a:ext uri="{9D8B030D-6E8A-4147-A177-3AD203B41FA5}">
                      <a16:colId xmlns:a16="http://schemas.microsoft.com/office/drawing/2014/main" val="1774384729"/>
                    </a:ext>
                  </a:extLst>
                </a:gridCol>
                <a:gridCol w="1034404">
                  <a:extLst>
                    <a:ext uri="{9D8B030D-6E8A-4147-A177-3AD203B41FA5}">
                      <a16:colId xmlns:a16="http://schemas.microsoft.com/office/drawing/2014/main" val="1263327924"/>
                    </a:ext>
                  </a:extLst>
                </a:gridCol>
                <a:gridCol w="1034404">
                  <a:extLst>
                    <a:ext uri="{9D8B030D-6E8A-4147-A177-3AD203B41FA5}">
                      <a16:colId xmlns:a16="http://schemas.microsoft.com/office/drawing/2014/main" val="2946144380"/>
                    </a:ext>
                  </a:extLst>
                </a:gridCol>
                <a:gridCol w="1034404">
                  <a:extLst>
                    <a:ext uri="{9D8B030D-6E8A-4147-A177-3AD203B41FA5}">
                      <a16:colId xmlns:a16="http://schemas.microsoft.com/office/drawing/2014/main" val="1276637928"/>
                    </a:ext>
                  </a:extLst>
                </a:gridCol>
              </a:tblGrid>
              <a:tr h="499422">
                <a:tc>
                  <a:txBody>
                    <a:bodyPr/>
                    <a:lstStyle/>
                    <a:p>
                      <a:r>
                        <a:rPr lang="en-US" dirty="0"/>
                        <a:t>Role</a:t>
                      </a:r>
                      <a:endParaRPr lang="en-IN" dirty="0">
                        <a:latin typeface="Fira Sans Extra Condensed SemiBold" panose="020B0604020202020204" charset="0"/>
                        <a:cs typeface="Frank Ruehl CLM" panose="02000603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User onboarding</a:t>
                      </a:r>
                      <a:endParaRPr lang="en-IN" dirty="0">
                        <a:latin typeface="Fira Sans Extra Condensed SemiBold" panose="020B0604020202020204" charset="0"/>
                        <a:cs typeface="Frank Ruehl CLM" panose="02000603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Intercept</a:t>
                      </a:r>
                      <a:endParaRPr lang="en-IN" dirty="0">
                        <a:latin typeface="Fira Sans Extra Condensed SemiBold" panose="020B0604020202020204" charset="0"/>
                        <a:cs typeface="Frank Ruehl CLM" panose="02000603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Seize</a:t>
                      </a:r>
                      <a:endParaRPr lang="en-IN" dirty="0">
                        <a:latin typeface="Fira Sans Extra Condensed SemiBold" panose="020B0604020202020204" charset="0"/>
                        <a:cs typeface="Frank Ruehl CLM" panose="02000603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Suo Motu Seizure</a:t>
                      </a:r>
                      <a:endParaRPr lang="en-IN" dirty="0">
                        <a:latin typeface="Fira Sans Extra Condensed SemiBold" panose="020B0604020202020204" charset="0"/>
                        <a:cs typeface="Frank Ruehl CLM" panose="02000603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Edit Approval</a:t>
                      </a:r>
                      <a:endParaRPr lang="en-IN" dirty="0">
                        <a:latin typeface="Fira Sans Extra Condensed SemiBold" panose="020B0604020202020204" charset="0"/>
                        <a:cs typeface="Frank Ruehl CLM" panose="02000603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View Reports</a:t>
                      </a:r>
                      <a:endParaRPr lang="en-IN" dirty="0">
                        <a:latin typeface="Fira Sans Extra Condensed SemiBold" panose="020B0604020202020204" charset="0"/>
                        <a:cs typeface="Frank Ruehl CLM" panose="02000603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Generate Receipt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894249"/>
                  </a:ext>
                </a:extLst>
              </a:tr>
              <a:tr h="49942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7030A0"/>
                          </a:solidFill>
                        </a:rPr>
                        <a:t>CEO</a:t>
                      </a:r>
                      <a:endParaRPr lang="en-IN" dirty="0">
                        <a:solidFill>
                          <a:srgbClr val="7030A0"/>
                        </a:solidFill>
                        <a:latin typeface="Fira Sans Extra Condensed SemiBold" panose="020B0604020202020204" charset="0"/>
                        <a:cs typeface="Frank Ruehl CLM" panose="02000603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144939"/>
                  </a:ext>
                </a:extLst>
              </a:tr>
              <a:tr h="49942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7030A0"/>
                          </a:solidFill>
                        </a:rPr>
                        <a:t>DEO</a:t>
                      </a:r>
                      <a:endParaRPr lang="en-IN" dirty="0">
                        <a:solidFill>
                          <a:srgbClr val="7030A0"/>
                        </a:solidFill>
                        <a:latin typeface="Fira Sans Extra Condensed SemiBold" panose="020B0604020202020204" charset="0"/>
                        <a:cs typeface="Frank Ruehl CLM" panose="02000603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233468"/>
                  </a:ext>
                </a:extLst>
              </a:tr>
              <a:tr h="49942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7030A0"/>
                          </a:solidFill>
                        </a:rPr>
                        <a:t>State Level Nodal</a:t>
                      </a:r>
                      <a:endParaRPr lang="en-IN" dirty="0">
                        <a:solidFill>
                          <a:srgbClr val="7030A0"/>
                        </a:solidFill>
                        <a:latin typeface="Fira Sans Extra Condensed SemiBold" panose="020B0604020202020204" charset="0"/>
                        <a:cs typeface="Frank Ruehl CLM" panose="02000603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278709"/>
                  </a:ext>
                </a:extLst>
              </a:tr>
              <a:tr h="49942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7030A0"/>
                          </a:solidFill>
                        </a:rPr>
                        <a:t>District Nodal</a:t>
                      </a:r>
                      <a:endParaRPr lang="en-IN" dirty="0">
                        <a:solidFill>
                          <a:srgbClr val="7030A0"/>
                        </a:solidFill>
                        <a:latin typeface="Fira Sans Extra Condensed SemiBold" panose="020B0604020202020204" charset="0"/>
                        <a:cs typeface="Frank Ruehl CLM" panose="02000603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895728"/>
                  </a:ext>
                </a:extLst>
              </a:tr>
              <a:tr h="49942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7030A0"/>
                          </a:solidFill>
                        </a:rPr>
                        <a:t>FS/SST</a:t>
                      </a:r>
                      <a:endParaRPr lang="en-IN" dirty="0">
                        <a:solidFill>
                          <a:srgbClr val="7030A0"/>
                        </a:solidFill>
                        <a:latin typeface="Fira Sans Extra Condensed SemiBold" panose="020B0604020202020204" charset="0"/>
                        <a:cs typeface="Frank Ruehl CLM" panose="02000603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9804229"/>
                  </a:ext>
                </a:extLst>
              </a:tr>
              <a:tr h="49942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7030A0"/>
                          </a:solidFill>
                        </a:rPr>
                        <a:t>DLBC</a:t>
                      </a:r>
                      <a:endParaRPr lang="en-IN" dirty="0">
                        <a:solidFill>
                          <a:srgbClr val="7030A0"/>
                        </a:solidFill>
                        <a:latin typeface="Fira Sans Extra Condensed SemiBold" panose="020B0604020202020204" charset="0"/>
                        <a:cs typeface="Frank Ruehl CLM" panose="02000603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293037"/>
                  </a:ext>
                </a:extLst>
              </a:tr>
              <a:tr h="499422"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rgbClr val="7030A0"/>
                          </a:solidFill>
                        </a:rPr>
                        <a:t>Banks</a:t>
                      </a:r>
                      <a:endParaRPr lang="en-IN" dirty="0">
                        <a:solidFill>
                          <a:srgbClr val="7030A0"/>
                        </a:solidFill>
                        <a:latin typeface="Fira Sans Extra Condensed SemiBold" panose="020B0604020202020204" charset="0"/>
                        <a:cs typeface="Frank Ruehl CLM" panose="02000603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13436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87D8BE3-EC08-5C0B-9AB0-95D5B97C1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042" y="2906207"/>
            <a:ext cx="284433" cy="305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E3240F-F363-BE30-1AAA-321A456FC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791" y="1410525"/>
            <a:ext cx="276935" cy="270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5BBADC-8640-5AC8-D219-225978E11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791" y="1897014"/>
            <a:ext cx="276935" cy="2708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92F402-4966-6219-A66D-08200930F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042" y="2430226"/>
            <a:ext cx="276935" cy="2708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AD3524-C84C-14DA-D19D-19A25EE6B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042" y="3386190"/>
            <a:ext cx="284433" cy="305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8F50F3-CEF4-C2E3-2D4F-B0960A3CA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791" y="3885613"/>
            <a:ext cx="276935" cy="2708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77CB61-B132-10EE-C165-0F1BC63F7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042" y="4391661"/>
            <a:ext cx="284433" cy="305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15AC7D-3E6D-262B-6DBD-274897CC4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138" y="1374268"/>
            <a:ext cx="284433" cy="305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8EF2D2-66B4-A205-5956-685564F21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138" y="1909807"/>
            <a:ext cx="284433" cy="305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338623-237F-F4D4-4192-45933390F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640" y="3389314"/>
            <a:ext cx="276935" cy="2708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D793CA-4DAA-6673-1804-B99C94B7B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640" y="3862486"/>
            <a:ext cx="284433" cy="305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7E6165-7736-4A72-6CD8-8F16F3145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138" y="4370821"/>
            <a:ext cx="284433" cy="3054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93CF4E4-3AED-F443-12FC-22CB7B4B5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888" y="2903431"/>
            <a:ext cx="276935" cy="27083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FCCF7C0-C67E-BAE1-F130-02CCF104E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138" y="2400848"/>
            <a:ext cx="276935" cy="27083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5C0C66-D475-0600-1627-4E71408B6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782" y="1388241"/>
            <a:ext cx="284433" cy="30540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A825D6B-DB9F-75BA-4784-AE097549F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781" y="1886948"/>
            <a:ext cx="284433" cy="30540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76BA4FB-9198-F901-68A3-8501DAAAD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791" y="2425383"/>
            <a:ext cx="276935" cy="27083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7B3290A-F325-2201-470F-680FE478D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792" y="2940777"/>
            <a:ext cx="276935" cy="27083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E748086-D0E4-E3A2-EEBB-5BF51E40F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8539" y="3386189"/>
            <a:ext cx="284433" cy="30540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290C6F0-2749-E8BA-293B-5FD9F2B64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786" y="3863446"/>
            <a:ext cx="284433" cy="30540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433BA04-8D10-30E5-E354-30D8B5D79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905" y="4381565"/>
            <a:ext cx="284433" cy="30540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3BC4215-A0CF-1FEB-4D2E-B49997EB4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72" y="1388240"/>
            <a:ext cx="284433" cy="30540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19A4813F-1FB0-D4BA-44E9-848CC69F6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451" y="1876069"/>
            <a:ext cx="284433" cy="30540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6A3AFC70-40DA-CE05-00E3-53E57BFDB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96" y="2436332"/>
            <a:ext cx="276935" cy="27083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ADAEA593-9FD6-6F11-EC37-5245CEE9F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201" y="2943983"/>
            <a:ext cx="276935" cy="270835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8F937CE8-7C0F-12BC-8866-3224BC2A3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6851" y="3890790"/>
            <a:ext cx="284433" cy="30540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D4AAE51-79B6-4EC9-738E-8E0A51E39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73" y="4362858"/>
            <a:ext cx="284433" cy="30540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5807A352-1980-3118-FB06-66E69A8A0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398" y="3363378"/>
            <a:ext cx="284433" cy="30540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868A0A1-B963-5330-5ECA-AAD08D9C5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165" y="1853048"/>
            <a:ext cx="284433" cy="30540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3899CB1-1521-2833-3E64-9AAE8297F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962" y="1374268"/>
            <a:ext cx="276935" cy="27083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74D407A-C5C2-DC66-A81C-8C32B0AFB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077" y="2366278"/>
            <a:ext cx="284433" cy="305405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6AAFB96-3D8D-F984-94B6-88FACB590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690" y="2914659"/>
            <a:ext cx="284433" cy="30540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8D1F0CF-ACC5-C122-5E42-B4FF66EFF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075" y="3386188"/>
            <a:ext cx="284433" cy="30540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65D056AE-7A09-E9D1-9490-FE86F99F9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076" y="3910035"/>
            <a:ext cx="284433" cy="30540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8C05935-A5CE-63A0-AC7D-527B0988E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690" y="4381564"/>
            <a:ext cx="284433" cy="30540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F483652D-1D18-B1A7-A6C9-A604DC939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941" y="1369710"/>
            <a:ext cx="276935" cy="27083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FEE8CE5D-221D-4DD9-0A15-EA9628736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856" y="1886948"/>
            <a:ext cx="276935" cy="27083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896FEBE-21C8-7CEA-0A90-382FA74D4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857" y="2384913"/>
            <a:ext cx="276935" cy="27083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52A66E2-8C46-5E14-80F8-A7DED22E6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3857" y="2886145"/>
            <a:ext cx="284433" cy="30540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32A3877-10F5-A53B-A91F-5552554C6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3857" y="3405004"/>
            <a:ext cx="284433" cy="30540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0A67B274-2405-E406-38E5-C2922EE4E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359" y="3891536"/>
            <a:ext cx="284433" cy="30540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FAF80BD6-3631-AA0B-1F2B-35C8AE2B7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941" y="4378068"/>
            <a:ext cx="284433" cy="30540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6E08316D-CE88-B34A-D784-432A8A20C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1681" y="1377925"/>
            <a:ext cx="284433" cy="30540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A6A75087-9E0D-E585-BF08-6BD227081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1681" y="1896784"/>
            <a:ext cx="284433" cy="30540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C282FA46-645A-86C6-6B3D-4588AE3C4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183" y="2383316"/>
            <a:ext cx="284433" cy="30540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34550B0-0F63-E4C6-7F38-CB2F2B5DD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765" y="2869848"/>
            <a:ext cx="284433" cy="305405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308BF21D-31FC-46E9-C393-FC13BFB71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676" y="3354904"/>
            <a:ext cx="284433" cy="30540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29E027DF-5D94-6457-C3DB-3CCE5D237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6258" y="3841436"/>
            <a:ext cx="284433" cy="305405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6111A699-0B2E-F72F-AA7A-BEB740AC6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8255" y="4414771"/>
            <a:ext cx="276935" cy="27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62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EC086-5612-2AFB-A4A0-E7033EE15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290" y="422903"/>
            <a:ext cx="7704000" cy="572700"/>
          </a:xfrm>
        </p:spPr>
        <p:txBody>
          <a:bodyPr/>
          <a:lstStyle/>
          <a:p>
            <a:r>
              <a:rPr lang="en-US" sz="4400" u="sng" dirty="0"/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2440C-B953-7E97-435A-D0AF302E0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644" y="1063985"/>
            <a:ext cx="8968355" cy="3416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7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ESMS Developed by </a:t>
            </a:r>
            <a:r>
              <a:rPr lang="en-US" sz="2700" dirty="0">
                <a:solidFill>
                  <a:srgbClr val="7030A0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ECI</a:t>
            </a:r>
            <a:r>
              <a:rPr lang="en-US" sz="27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 for reporting seizure on real time basis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Successfully implemented in past </a:t>
            </a:r>
            <a:r>
              <a:rPr lang="en-US" sz="2700" dirty="0">
                <a:solidFill>
                  <a:srgbClr val="7030A0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5 States </a:t>
            </a:r>
            <a:r>
              <a:rPr lang="en-US" sz="27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assembly elections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solidFill>
                  <a:srgbClr val="7030A0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Seven fold increase </a:t>
            </a:r>
            <a:r>
              <a:rPr lang="en-US" sz="27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in seizures during last 5 States AC election in comparison to 2018 State Assembly elections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solidFill>
                  <a:srgbClr val="7030A0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Ready to rollout </a:t>
            </a:r>
            <a:r>
              <a:rPr lang="en-US" sz="27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in forthcoming GE to Lok Sabha</a:t>
            </a:r>
          </a:p>
        </p:txBody>
      </p:sp>
    </p:spTree>
    <p:extLst>
      <p:ext uri="{BB962C8B-B14F-4D97-AF65-F5344CB8AC3E}">
        <p14:creationId xmlns:p14="http://schemas.microsoft.com/office/powerpoint/2010/main" val="7290760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DD812-17E5-8581-AABD-CEECB7849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7096"/>
            <a:ext cx="8229600" cy="323400"/>
          </a:xfrm>
        </p:spPr>
        <p:txBody>
          <a:bodyPr/>
          <a:lstStyle/>
          <a:p>
            <a:r>
              <a:rPr lang="en-US" sz="4400" u="sng" dirty="0"/>
              <a:t>Rules for 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1B6722-8395-4129-2E1B-7A35172F2ABF}"/>
              </a:ext>
            </a:extLst>
          </p:cNvPr>
          <p:cNvSpPr txBox="1"/>
          <p:nvPr/>
        </p:nvSpPr>
        <p:spPr>
          <a:xfrm>
            <a:off x="195309" y="690381"/>
            <a:ext cx="8948691" cy="3789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FS/SST/District Nodal may edit their records on </a:t>
            </a:r>
            <a:r>
              <a:rPr lang="en-US" sz="2400" dirty="0">
                <a:solidFill>
                  <a:srgbClr val="7030A0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same day 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Any modification in </a:t>
            </a:r>
            <a:r>
              <a:rPr lang="en-US" sz="2400" dirty="0">
                <a:solidFill>
                  <a:srgbClr val="7030A0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Previous day </a:t>
            </a:r>
            <a:r>
              <a:rPr lang="en-US" sz="24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records are not allowed for any user however user may </a:t>
            </a:r>
            <a:r>
              <a:rPr lang="en-US" sz="2400" dirty="0">
                <a:solidFill>
                  <a:srgbClr val="7030A0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request to CEO </a:t>
            </a:r>
            <a:r>
              <a:rPr lang="en-US" sz="24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to allow edit, CEO office need to put remarks if approved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During Intercepted Seizure, User may not </a:t>
            </a:r>
            <a:r>
              <a:rPr lang="en-US" sz="2400" dirty="0">
                <a:solidFill>
                  <a:srgbClr val="7030A0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increase</a:t>
            </a:r>
            <a:r>
              <a:rPr lang="en-US" sz="24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 Qty/Amount however user may </a:t>
            </a:r>
            <a:r>
              <a:rPr lang="en-US" sz="2400" dirty="0">
                <a:solidFill>
                  <a:srgbClr val="7030A0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decrease</a:t>
            </a:r>
            <a:r>
              <a:rPr lang="en-US" sz="24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 Qty/Amount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  <a:latin typeface="Fira Sans Extra Condensed SemiBold" panose="020B060402020202020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8382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DD812-17E5-8581-AABD-CEECB7849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235"/>
            <a:ext cx="8229600" cy="323400"/>
          </a:xfrm>
        </p:spPr>
        <p:txBody>
          <a:bodyPr/>
          <a:lstStyle/>
          <a:p>
            <a:r>
              <a:rPr lang="en-US" sz="4400" u="sng" dirty="0"/>
              <a:t>App Login Flow?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4908BD-0651-2F3B-2880-4CF935897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289" y="1152434"/>
            <a:ext cx="2000416" cy="38358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672717-FD4A-3376-C542-AB014A8B1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089" y="1152434"/>
            <a:ext cx="2047268" cy="3925670"/>
          </a:xfrm>
          <a:prstGeom prst="rect">
            <a:avLst/>
          </a:prstGeom>
        </p:spPr>
      </p:pic>
      <p:pic>
        <p:nvPicPr>
          <p:cNvPr id="4" name="Google Shape;481;p76">
            <a:extLst>
              <a:ext uri="{FF2B5EF4-FFF2-40B4-BE49-F238E27FC236}">
                <a16:creationId xmlns:a16="http://schemas.microsoft.com/office/drawing/2014/main" id="{7E6F2B5B-1A06-6802-8F04-5CFDAA4B3F7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35869" y="1035762"/>
            <a:ext cx="3072261" cy="4210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81;p76">
            <a:extLst>
              <a:ext uri="{FF2B5EF4-FFF2-40B4-BE49-F238E27FC236}">
                <a16:creationId xmlns:a16="http://schemas.microsoft.com/office/drawing/2014/main" id="{AF24BFCA-B417-83E6-8965-AE1D49F2C06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7525" y="1035762"/>
            <a:ext cx="3072261" cy="421041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1B87A774-310B-3C4F-37B3-84FE0988E4FD}"/>
              </a:ext>
            </a:extLst>
          </p:cNvPr>
          <p:cNvSpPr/>
          <p:nvPr/>
        </p:nvSpPr>
        <p:spPr>
          <a:xfrm>
            <a:off x="2588217" y="2626963"/>
            <a:ext cx="802444" cy="6199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53B0DB29-8C22-9D15-364A-43705F705147}"/>
              </a:ext>
            </a:extLst>
          </p:cNvPr>
          <p:cNvSpPr/>
          <p:nvPr/>
        </p:nvSpPr>
        <p:spPr>
          <a:xfrm>
            <a:off x="5779483" y="2626963"/>
            <a:ext cx="802444" cy="6199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1AAB27F-871A-6979-B572-675D2167A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31" y="1097752"/>
            <a:ext cx="2092153" cy="3945194"/>
          </a:xfrm>
          <a:prstGeom prst="rect">
            <a:avLst/>
          </a:prstGeom>
        </p:spPr>
      </p:pic>
      <p:pic>
        <p:nvPicPr>
          <p:cNvPr id="3" name="Google Shape;481;p76">
            <a:extLst>
              <a:ext uri="{FF2B5EF4-FFF2-40B4-BE49-F238E27FC236}">
                <a16:creationId xmlns:a16="http://schemas.microsoft.com/office/drawing/2014/main" id="{BF1B0E67-2828-4249-CC20-586004F9E4F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6329" y="1035762"/>
            <a:ext cx="3072261" cy="42104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1902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DD812-17E5-8581-AABD-CEECB7849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235"/>
            <a:ext cx="8229600" cy="323400"/>
          </a:xfrm>
        </p:spPr>
        <p:txBody>
          <a:bodyPr/>
          <a:lstStyle/>
          <a:p>
            <a:r>
              <a:rPr lang="en-US" sz="4400" u="sng" dirty="0"/>
              <a:t>Intercept Flow?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1B87A774-310B-3C4F-37B3-84FE0988E4FD}"/>
              </a:ext>
            </a:extLst>
          </p:cNvPr>
          <p:cNvSpPr/>
          <p:nvPr/>
        </p:nvSpPr>
        <p:spPr>
          <a:xfrm>
            <a:off x="2588217" y="2626963"/>
            <a:ext cx="802444" cy="6199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53B0DB29-8C22-9D15-364A-43705F705147}"/>
              </a:ext>
            </a:extLst>
          </p:cNvPr>
          <p:cNvSpPr/>
          <p:nvPr/>
        </p:nvSpPr>
        <p:spPr>
          <a:xfrm>
            <a:off x="5779483" y="2626963"/>
            <a:ext cx="802444" cy="6199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164FE2-51BD-A5C0-ECFF-C9D062062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760" y="1111225"/>
            <a:ext cx="1998624" cy="3832698"/>
          </a:xfrm>
          <a:prstGeom prst="rect">
            <a:avLst/>
          </a:prstGeom>
        </p:spPr>
      </p:pic>
      <p:pic>
        <p:nvPicPr>
          <p:cNvPr id="4" name="Google Shape;481;p76">
            <a:extLst>
              <a:ext uri="{FF2B5EF4-FFF2-40B4-BE49-F238E27FC236}">
                <a16:creationId xmlns:a16="http://schemas.microsoft.com/office/drawing/2014/main" id="{7E6F2B5B-1A06-6802-8F04-5CFDAA4B3F7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5869" y="997017"/>
            <a:ext cx="3072261" cy="4210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DB604B-F6AF-3230-7871-449F7BBB2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097" y="1111224"/>
            <a:ext cx="2009282" cy="3853137"/>
          </a:xfrm>
          <a:prstGeom prst="rect">
            <a:avLst/>
          </a:prstGeom>
        </p:spPr>
      </p:pic>
      <p:pic>
        <p:nvPicPr>
          <p:cNvPr id="5" name="Google Shape;481;p76">
            <a:extLst>
              <a:ext uri="{FF2B5EF4-FFF2-40B4-BE49-F238E27FC236}">
                <a16:creationId xmlns:a16="http://schemas.microsoft.com/office/drawing/2014/main" id="{AF24BFCA-B417-83E6-8965-AE1D49F2C06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97525" y="997017"/>
            <a:ext cx="3072261" cy="4210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25CF58-3938-CF86-0EF5-DCD8430C7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887" y="1059566"/>
            <a:ext cx="1983480" cy="3897261"/>
          </a:xfrm>
          <a:prstGeom prst="rect">
            <a:avLst/>
          </a:prstGeom>
        </p:spPr>
      </p:pic>
      <p:pic>
        <p:nvPicPr>
          <p:cNvPr id="3" name="Google Shape;481;p76">
            <a:extLst>
              <a:ext uri="{FF2B5EF4-FFF2-40B4-BE49-F238E27FC236}">
                <a16:creationId xmlns:a16="http://schemas.microsoft.com/office/drawing/2014/main" id="{BF1B0E67-2828-4249-CC20-586004F9E4F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329" y="974145"/>
            <a:ext cx="3072261" cy="42104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66421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DD812-17E5-8581-AABD-CEECB7849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235"/>
            <a:ext cx="8229600" cy="323400"/>
          </a:xfrm>
        </p:spPr>
        <p:txBody>
          <a:bodyPr/>
          <a:lstStyle/>
          <a:p>
            <a:r>
              <a:rPr lang="en-US" sz="4400" u="sng" dirty="0"/>
              <a:t>Intercept Flow?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1B87A774-310B-3C4F-37B3-84FE0988E4FD}"/>
              </a:ext>
            </a:extLst>
          </p:cNvPr>
          <p:cNvSpPr/>
          <p:nvPr/>
        </p:nvSpPr>
        <p:spPr>
          <a:xfrm>
            <a:off x="2588217" y="2626963"/>
            <a:ext cx="802444" cy="6199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53B0DB29-8C22-9D15-364A-43705F705147}"/>
              </a:ext>
            </a:extLst>
          </p:cNvPr>
          <p:cNvSpPr/>
          <p:nvPr/>
        </p:nvSpPr>
        <p:spPr>
          <a:xfrm>
            <a:off x="5779483" y="2626963"/>
            <a:ext cx="802444" cy="6199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497889-F3DD-9F1C-E4DF-ED0FBE7DC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42" y="1077668"/>
            <a:ext cx="2044278" cy="3920247"/>
          </a:xfrm>
          <a:prstGeom prst="rect">
            <a:avLst/>
          </a:prstGeom>
        </p:spPr>
      </p:pic>
      <p:pic>
        <p:nvPicPr>
          <p:cNvPr id="3" name="Google Shape;481;p76">
            <a:extLst>
              <a:ext uri="{FF2B5EF4-FFF2-40B4-BE49-F238E27FC236}">
                <a16:creationId xmlns:a16="http://schemas.microsoft.com/office/drawing/2014/main" id="{BF1B0E67-2828-4249-CC20-586004F9E4F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329" y="981519"/>
            <a:ext cx="3072261" cy="4210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4A56E6-9A83-E835-AB27-4B9D66258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401" y="1113632"/>
            <a:ext cx="1981342" cy="3946187"/>
          </a:xfrm>
          <a:prstGeom prst="rect">
            <a:avLst/>
          </a:prstGeom>
        </p:spPr>
      </p:pic>
      <p:pic>
        <p:nvPicPr>
          <p:cNvPr id="4" name="Google Shape;481;p76">
            <a:extLst>
              <a:ext uri="{FF2B5EF4-FFF2-40B4-BE49-F238E27FC236}">
                <a16:creationId xmlns:a16="http://schemas.microsoft.com/office/drawing/2014/main" id="{7E6F2B5B-1A06-6802-8F04-5CFDAA4B3F7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5869" y="997017"/>
            <a:ext cx="3072261" cy="4210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DB334D-6EFC-FD2A-4719-BAAC3FCAAE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875" y="1113631"/>
            <a:ext cx="2042183" cy="3916231"/>
          </a:xfrm>
          <a:prstGeom prst="rect">
            <a:avLst/>
          </a:prstGeom>
        </p:spPr>
      </p:pic>
      <p:pic>
        <p:nvPicPr>
          <p:cNvPr id="5" name="Google Shape;481;p76">
            <a:extLst>
              <a:ext uri="{FF2B5EF4-FFF2-40B4-BE49-F238E27FC236}">
                <a16:creationId xmlns:a16="http://schemas.microsoft.com/office/drawing/2014/main" id="{AF24BFCA-B417-83E6-8965-AE1D49F2C06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97525" y="997017"/>
            <a:ext cx="3072261" cy="42104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5856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481;p76">
            <a:extLst>
              <a:ext uri="{FF2B5EF4-FFF2-40B4-BE49-F238E27FC236}">
                <a16:creationId xmlns:a16="http://schemas.microsoft.com/office/drawing/2014/main" id="{BF1B0E67-2828-4249-CC20-586004F9E4F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6329" y="981519"/>
            <a:ext cx="3072261" cy="42104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ADD812-17E5-8581-AABD-CEECB7849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235"/>
            <a:ext cx="8229600" cy="323400"/>
          </a:xfrm>
        </p:spPr>
        <p:txBody>
          <a:bodyPr/>
          <a:lstStyle/>
          <a:p>
            <a:r>
              <a:rPr lang="en-US" sz="4400" u="sng" dirty="0"/>
              <a:t>Seizure Flow?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1B87A774-310B-3C4F-37B3-84FE0988E4FD}"/>
              </a:ext>
            </a:extLst>
          </p:cNvPr>
          <p:cNvSpPr/>
          <p:nvPr/>
        </p:nvSpPr>
        <p:spPr>
          <a:xfrm>
            <a:off x="2588217" y="2626963"/>
            <a:ext cx="802444" cy="6199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53B0DB29-8C22-9D15-364A-43705F705147}"/>
              </a:ext>
            </a:extLst>
          </p:cNvPr>
          <p:cNvSpPr/>
          <p:nvPr/>
        </p:nvSpPr>
        <p:spPr>
          <a:xfrm>
            <a:off x="5779483" y="2626963"/>
            <a:ext cx="802444" cy="6199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A4D1C9-B246-8AF8-CA6C-89BD377DD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21" y="1047603"/>
            <a:ext cx="1977202" cy="39599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E1A2CF-EC18-B567-0ADC-7BA1F23D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9323" y="1092756"/>
            <a:ext cx="2014135" cy="4018935"/>
          </a:xfrm>
          <a:prstGeom prst="rect">
            <a:avLst/>
          </a:prstGeom>
        </p:spPr>
      </p:pic>
      <p:pic>
        <p:nvPicPr>
          <p:cNvPr id="4" name="Google Shape;481;p76">
            <a:extLst>
              <a:ext uri="{FF2B5EF4-FFF2-40B4-BE49-F238E27FC236}">
                <a16:creationId xmlns:a16="http://schemas.microsoft.com/office/drawing/2014/main" id="{7E6F2B5B-1A06-6802-8F04-5CFDAA4B3F7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35869" y="997017"/>
            <a:ext cx="3072261" cy="4210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3D23DA-D6F4-6883-2B2C-2F4754BDE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952" y="1092756"/>
            <a:ext cx="2003427" cy="3990142"/>
          </a:xfrm>
          <a:prstGeom prst="rect">
            <a:avLst/>
          </a:prstGeom>
        </p:spPr>
      </p:pic>
      <p:pic>
        <p:nvPicPr>
          <p:cNvPr id="5" name="Google Shape;481;p76">
            <a:extLst>
              <a:ext uri="{FF2B5EF4-FFF2-40B4-BE49-F238E27FC236}">
                <a16:creationId xmlns:a16="http://schemas.microsoft.com/office/drawing/2014/main" id="{AF24BFCA-B417-83E6-8965-AE1D49F2C06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97525" y="997017"/>
            <a:ext cx="3072261" cy="42104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0969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DD812-17E5-8581-AABD-CEECB7849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235"/>
            <a:ext cx="8229600" cy="323400"/>
          </a:xfrm>
        </p:spPr>
        <p:txBody>
          <a:bodyPr/>
          <a:lstStyle/>
          <a:p>
            <a:r>
              <a:rPr lang="en-US" sz="4400" u="sng" dirty="0"/>
              <a:t>Seizure Flow?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1B87A774-310B-3C4F-37B3-84FE0988E4FD}"/>
              </a:ext>
            </a:extLst>
          </p:cNvPr>
          <p:cNvSpPr/>
          <p:nvPr/>
        </p:nvSpPr>
        <p:spPr>
          <a:xfrm>
            <a:off x="3872193" y="2454046"/>
            <a:ext cx="802444" cy="6199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25E8DA-71DD-954B-F752-7F5F26554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498" y="956834"/>
            <a:ext cx="1965948" cy="3930068"/>
          </a:xfrm>
          <a:prstGeom prst="rect">
            <a:avLst/>
          </a:prstGeom>
        </p:spPr>
      </p:pic>
      <p:pic>
        <p:nvPicPr>
          <p:cNvPr id="3" name="Google Shape;481;p76">
            <a:extLst>
              <a:ext uri="{FF2B5EF4-FFF2-40B4-BE49-F238E27FC236}">
                <a16:creationId xmlns:a16="http://schemas.microsoft.com/office/drawing/2014/main" id="{BF1B0E67-2828-4249-CC20-586004F9E4F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342" y="872874"/>
            <a:ext cx="3072261" cy="4210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CA0D2C-BC46-3E34-207B-B1716B2E7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725" y="956834"/>
            <a:ext cx="2043173" cy="4031432"/>
          </a:xfrm>
          <a:prstGeom prst="rect">
            <a:avLst/>
          </a:prstGeom>
        </p:spPr>
      </p:pic>
      <p:pic>
        <p:nvPicPr>
          <p:cNvPr id="4" name="Google Shape;481;p76">
            <a:extLst>
              <a:ext uri="{FF2B5EF4-FFF2-40B4-BE49-F238E27FC236}">
                <a16:creationId xmlns:a16="http://schemas.microsoft.com/office/drawing/2014/main" id="{7E6F2B5B-1A06-6802-8F04-5CFDAA4B3F7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9180" y="867343"/>
            <a:ext cx="3072261" cy="42104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95738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/>
          <p:nvPr/>
        </p:nvSpPr>
        <p:spPr>
          <a:xfrm>
            <a:off x="1020575" y="2370938"/>
            <a:ext cx="1391100" cy="758952"/>
          </a:xfrm>
          <a:prstGeom prst="roundRect">
            <a:avLst>
              <a:gd name="adj" fmla="val 34234"/>
            </a:avLst>
          </a:prstGeom>
          <a:solidFill>
            <a:srgbClr val="8FC0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16"/>
          <p:cNvSpPr/>
          <p:nvPr/>
        </p:nvSpPr>
        <p:spPr>
          <a:xfrm>
            <a:off x="1020575" y="1500400"/>
            <a:ext cx="1391100" cy="758952"/>
          </a:xfrm>
          <a:prstGeom prst="roundRect">
            <a:avLst>
              <a:gd name="adj" fmla="val 34234"/>
            </a:avLst>
          </a:prstGeom>
          <a:solidFill>
            <a:srgbClr val="D1CC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16"/>
          <p:cNvSpPr/>
          <p:nvPr/>
        </p:nvSpPr>
        <p:spPr>
          <a:xfrm>
            <a:off x="1020575" y="3234101"/>
            <a:ext cx="1391100" cy="758952"/>
          </a:xfrm>
          <a:prstGeom prst="roundRect">
            <a:avLst>
              <a:gd name="adj" fmla="val 34234"/>
            </a:avLst>
          </a:prstGeom>
          <a:solidFill>
            <a:srgbClr val="1FC2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16"/>
          <p:cNvSpPr/>
          <p:nvPr/>
        </p:nvSpPr>
        <p:spPr>
          <a:xfrm>
            <a:off x="1020575" y="4103031"/>
            <a:ext cx="1391100" cy="758952"/>
          </a:xfrm>
          <a:prstGeom prst="roundRect">
            <a:avLst>
              <a:gd name="adj" fmla="val 34234"/>
            </a:avLst>
          </a:prstGeom>
          <a:solidFill>
            <a:srgbClr val="3A80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74" name="Google Shape;74;p16"/>
          <p:cNvGraphicFramePr/>
          <p:nvPr>
            <p:extLst>
              <p:ext uri="{D42A27DB-BD31-4B8C-83A1-F6EECF244321}">
                <p14:modId xmlns:p14="http://schemas.microsoft.com/office/powerpoint/2010/main" val="736696461"/>
              </p:ext>
            </p:extLst>
          </p:nvPr>
        </p:nvGraphicFramePr>
        <p:xfrm>
          <a:off x="1409675" y="1047750"/>
          <a:ext cx="6713750" cy="38706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14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5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6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1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Fira Sans Extra Condensed Medium"/>
                          <a:ea typeface="Fira Sans Extra Condensed Medium"/>
                          <a:cs typeface="Fira Sans Extra Condensed Medium"/>
                          <a:sym typeface="Fira Sans Extra Condensed Medium"/>
                        </a:rPr>
                        <a:t>FS/SST</a:t>
                      </a:r>
                      <a:endParaRPr dirty="0">
                        <a:latin typeface="Fira Sans Extra Condensed Medium"/>
                        <a:ea typeface="Fira Sans Extra Condensed Medium"/>
                        <a:cs typeface="Fira Sans Extra Condensed Medium"/>
                        <a:sym typeface="Fira Sans Extra Condensed Medium"/>
                      </a:endParaRPr>
                    </a:p>
                  </a:txBody>
                  <a:tcPr marL="91425" marR="91425" marT="91425" marB="91425" anchor="ctr">
                    <a:lnL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Fira Sans Extra Condensed Medium"/>
                          <a:ea typeface="Fira Sans Extra Condensed Medium"/>
                          <a:cs typeface="Fira Sans Extra Condensed Medium"/>
                          <a:sym typeface="Fira Sans Extra Condensed Medium"/>
                        </a:rPr>
                        <a:t>DN</a:t>
                      </a:r>
                      <a:endParaRPr dirty="0">
                        <a:latin typeface="Fira Sans Extra Condensed Medium"/>
                        <a:ea typeface="Fira Sans Extra Condensed Medium"/>
                        <a:cs typeface="Fira Sans Extra Condensed Medium"/>
                        <a:sym typeface="Fira Sans Extra Condensed Medium"/>
                      </a:endParaRPr>
                    </a:p>
                  </a:txBody>
                  <a:tcPr marL="91425" marR="91425" marT="91425" marB="91425" anchor="ctr">
                    <a:lnL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Fira Sans Extra Condensed Medium"/>
                          <a:ea typeface="Fira Sans Extra Condensed Medium"/>
                          <a:cs typeface="Fira Sans Extra Condensed Medium"/>
                          <a:sym typeface="Fira Sans Extra Condensed Medium"/>
                        </a:rPr>
                        <a:t>SN</a:t>
                      </a:r>
                      <a:endParaRPr dirty="0">
                        <a:latin typeface="Fira Sans Extra Condensed Medium"/>
                        <a:ea typeface="Fira Sans Extra Condensed Medium"/>
                        <a:cs typeface="Fira Sans Extra Condensed Medium"/>
                        <a:sym typeface="Fira Sans Extra Condensed Medium"/>
                      </a:endParaRPr>
                    </a:p>
                  </a:txBody>
                  <a:tcPr marL="91425" marR="91425" marT="91425" marB="91425" anchor="ctr">
                    <a:lnL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solidFill>
                            <a:srgbClr val="FFFFFF"/>
                          </a:solidFill>
                          <a:latin typeface="Fira Sans Extra Condensed Medium"/>
                          <a:ea typeface="Fira Sans Extra Condensed Medium"/>
                          <a:cs typeface="Fira Sans Extra Condensed Medium"/>
                          <a:sym typeface="Fira Sans Extra Condensed Medium"/>
                        </a:rPr>
                        <a:t>Intercept</a:t>
                      </a:r>
                      <a:endParaRPr dirty="0"/>
                    </a:p>
                  </a:txBody>
                  <a:tcPr marL="91425" marR="91425" marT="91425" marB="91425" anchor="b">
                    <a:lnL w="1143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CC6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CC6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CC6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C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Edit on same day but not Seized</a:t>
                      </a:r>
                      <a:endParaRPr sz="1800" dirty="0"/>
                    </a:p>
                  </a:txBody>
                  <a:tcPr marL="91425" marR="91425" marT="91425" marB="91425" anchor="ctr">
                    <a:lnL w="1143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CC6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solidFill>
                            <a:srgbClr val="FFFFFF"/>
                          </a:solidFill>
                          <a:latin typeface="Fira Sans Extra Condensed Medium"/>
                          <a:ea typeface="Fira Sans Extra Condensed Medium"/>
                          <a:cs typeface="Fira Sans Extra Condensed Medium"/>
                          <a:sym typeface="Fira Sans Extra Condensed Medium"/>
                        </a:rPr>
                        <a:t>Suo Motu Seize</a:t>
                      </a:r>
                      <a:endParaRPr dirty="0"/>
                    </a:p>
                  </a:txBody>
                  <a:tcPr marL="91425" marR="91425" marT="91425" marB="91425">
                    <a:lnL w="1143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FC03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FC03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FC03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FC0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Edit on same Day</a:t>
                      </a:r>
                      <a:endParaRPr sz="1800" dirty="0"/>
                    </a:p>
                  </a:txBody>
                  <a:tcPr marL="91425" marR="91425" marT="91425" marB="91425">
                    <a:lnL w="1143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FC03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solidFill>
                            <a:srgbClr val="FFFFFF"/>
                          </a:solidFill>
                          <a:latin typeface="Fira Sans Extra Condensed Medium"/>
                          <a:ea typeface="Fira Sans Extra Condensed Medium"/>
                          <a:cs typeface="Fira Sans Extra Condensed Medium"/>
                          <a:sym typeface="Fira Sans Extra Condensed Medium"/>
                        </a:rPr>
                        <a:t>Intercepted Seize</a:t>
                      </a:r>
                      <a:endParaRPr dirty="0"/>
                    </a:p>
                  </a:txBody>
                  <a:tcPr marL="91425" marR="91425" marT="91425" marB="91425">
                    <a:lnL w="1143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C2B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C2B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C2B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C2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Edit on same Day</a:t>
                      </a:r>
                      <a:endParaRPr sz="1800" dirty="0"/>
                    </a:p>
                  </a:txBody>
                  <a:tcPr marL="91425" marR="91425" marT="91425" marB="91425">
                    <a:lnL w="1143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C2B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solidFill>
                            <a:srgbClr val="FFFFFF"/>
                          </a:solidFill>
                          <a:latin typeface="Fira Sans Extra Condensed Medium"/>
                          <a:ea typeface="Fira Sans Extra Condensed Medium"/>
                          <a:cs typeface="Fira Sans Extra Condensed Medium"/>
                          <a:sym typeface="Fira Sans Extra Condensed Medium"/>
                        </a:rPr>
                        <a:t>Seize </a:t>
                      </a:r>
                      <a:endParaRPr dirty="0"/>
                    </a:p>
                  </a:txBody>
                  <a:tcPr marL="91425" marR="91425" marT="91425" marB="91425">
                    <a:lnL w="1143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A80B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A80B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A80B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A80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Request to edit to CEO</a:t>
                      </a:r>
                      <a:endParaRPr sz="1800" dirty="0"/>
                    </a:p>
                  </a:txBody>
                  <a:tcPr marL="91425" marR="91425" marT="91425" marB="91425">
                    <a:lnL w="1143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3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3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A80B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5" name="Google Shape;75;p16"/>
          <p:cNvSpPr/>
          <p:nvPr/>
        </p:nvSpPr>
        <p:spPr>
          <a:xfrm>
            <a:off x="4945357" y="1690959"/>
            <a:ext cx="392035" cy="287293"/>
          </a:xfrm>
          <a:custGeom>
            <a:avLst/>
            <a:gdLst/>
            <a:ahLst/>
            <a:cxnLst/>
            <a:rect l="l" t="t" r="r" b="b"/>
            <a:pathLst>
              <a:path w="7439" h="5452" extrusionOk="0">
                <a:moveTo>
                  <a:pt x="6688" y="0"/>
                </a:moveTo>
                <a:cubicBezTo>
                  <a:pt x="6501" y="0"/>
                  <a:pt x="6317" y="85"/>
                  <a:pt x="6171" y="248"/>
                </a:cubicBezTo>
                <a:lnTo>
                  <a:pt x="3103" y="3717"/>
                </a:lnTo>
                <a:lnTo>
                  <a:pt x="1301" y="1349"/>
                </a:lnTo>
                <a:cubicBezTo>
                  <a:pt x="1183" y="1171"/>
                  <a:pt x="982" y="1075"/>
                  <a:pt x="776" y="1075"/>
                </a:cubicBezTo>
                <a:cubicBezTo>
                  <a:pt x="634" y="1075"/>
                  <a:pt x="490" y="1120"/>
                  <a:pt x="367" y="1215"/>
                </a:cubicBezTo>
                <a:cubicBezTo>
                  <a:pt x="67" y="1415"/>
                  <a:pt x="0" y="1849"/>
                  <a:pt x="234" y="2149"/>
                </a:cubicBezTo>
                <a:lnTo>
                  <a:pt x="2502" y="5185"/>
                </a:lnTo>
                <a:cubicBezTo>
                  <a:pt x="2602" y="5352"/>
                  <a:pt x="2802" y="5452"/>
                  <a:pt x="3002" y="5452"/>
                </a:cubicBezTo>
                <a:lnTo>
                  <a:pt x="3036" y="5452"/>
                </a:lnTo>
                <a:cubicBezTo>
                  <a:pt x="3236" y="5452"/>
                  <a:pt x="3436" y="5385"/>
                  <a:pt x="3570" y="5251"/>
                </a:cubicBezTo>
                <a:lnTo>
                  <a:pt x="7205" y="1149"/>
                </a:lnTo>
                <a:cubicBezTo>
                  <a:pt x="7439" y="848"/>
                  <a:pt x="7406" y="415"/>
                  <a:pt x="7139" y="181"/>
                </a:cubicBezTo>
                <a:cubicBezTo>
                  <a:pt x="7002" y="60"/>
                  <a:pt x="6844" y="0"/>
                  <a:pt x="668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16"/>
          <p:cNvSpPr/>
          <p:nvPr/>
        </p:nvSpPr>
        <p:spPr>
          <a:xfrm>
            <a:off x="6127757" y="1690959"/>
            <a:ext cx="392035" cy="287293"/>
          </a:xfrm>
          <a:custGeom>
            <a:avLst/>
            <a:gdLst/>
            <a:ahLst/>
            <a:cxnLst/>
            <a:rect l="l" t="t" r="r" b="b"/>
            <a:pathLst>
              <a:path w="7439" h="5452" extrusionOk="0">
                <a:moveTo>
                  <a:pt x="6688" y="0"/>
                </a:moveTo>
                <a:cubicBezTo>
                  <a:pt x="6501" y="0"/>
                  <a:pt x="6317" y="85"/>
                  <a:pt x="6171" y="248"/>
                </a:cubicBezTo>
                <a:lnTo>
                  <a:pt x="3103" y="3717"/>
                </a:lnTo>
                <a:lnTo>
                  <a:pt x="1301" y="1349"/>
                </a:lnTo>
                <a:cubicBezTo>
                  <a:pt x="1183" y="1171"/>
                  <a:pt x="982" y="1075"/>
                  <a:pt x="776" y="1075"/>
                </a:cubicBezTo>
                <a:cubicBezTo>
                  <a:pt x="634" y="1075"/>
                  <a:pt x="490" y="1120"/>
                  <a:pt x="367" y="1215"/>
                </a:cubicBezTo>
                <a:cubicBezTo>
                  <a:pt x="67" y="1415"/>
                  <a:pt x="0" y="1849"/>
                  <a:pt x="234" y="2149"/>
                </a:cubicBezTo>
                <a:lnTo>
                  <a:pt x="2502" y="5185"/>
                </a:lnTo>
                <a:cubicBezTo>
                  <a:pt x="2602" y="5352"/>
                  <a:pt x="2802" y="5452"/>
                  <a:pt x="3002" y="5452"/>
                </a:cubicBezTo>
                <a:lnTo>
                  <a:pt x="3036" y="5452"/>
                </a:lnTo>
                <a:cubicBezTo>
                  <a:pt x="3236" y="5452"/>
                  <a:pt x="3436" y="5385"/>
                  <a:pt x="3570" y="5251"/>
                </a:cubicBezTo>
                <a:lnTo>
                  <a:pt x="7205" y="1149"/>
                </a:lnTo>
                <a:cubicBezTo>
                  <a:pt x="7439" y="848"/>
                  <a:pt x="7406" y="415"/>
                  <a:pt x="7139" y="181"/>
                </a:cubicBezTo>
                <a:cubicBezTo>
                  <a:pt x="7002" y="60"/>
                  <a:pt x="6844" y="0"/>
                  <a:pt x="668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16"/>
          <p:cNvSpPr/>
          <p:nvPr/>
        </p:nvSpPr>
        <p:spPr>
          <a:xfrm>
            <a:off x="7332657" y="1690959"/>
            <a:ext cx="392035" cy="287293"/>
          </a:xfrm>
          <a:custGeom>
            <a:avLst/>
            <a:gdLst/>
            <a:ahLst/>
            <a:cxnLst/>
            <a:rect l="l" t="t" r="r" b="b"/>
            <a:pathLst>
              <a:path w="7439" h="5452" extrusionOk="0">
                <a:moveTo>
                  <a:pt x="6688" y="0"/>
                </a:moveTo>
                <a:cubicBezTo>
                  <a:pt x="6501" y="0"/>
                  <a:pt x="6317" y="85"/>
                  <a:pt x="6171" y="248"/>
                </a:cubicBezTo>
                <a:lnTo>
                  <a:pt x="3103" y="3717"/>
                </a:lnTo>
                <a:lnTo>
                  <a:pt x="1301" y="1349"/>
                </a:lnTo>
                <a:cubicBezTo>
                  <a:pt x="1183" y="1171"/>
                  <a:pt x="982" y="1075"/>
                  <a:pt x="776" y="1075"/>
                </a:cubicBezTo>
                <a:cubicBezTo>
                  <a:pt x="634" y="1075"/>
                  <a:pt x="490" y="1120"/>
                  <a:pt x="367" y="1215"/>
                </a:cubicBezTo>
                <a:cubicBezTo>
                  <a:pt x="67" y="1415"/>
                  <a:pt x="0" y="1849"/>
                  <a:pt x="234" y="2149"/>
                </a:cubicBezTo>
                <a:lnTo>
                  <a:pt x="2502" y="5185"/>
                </a:lnTo>
                <a:cubicBezTo>
                  <a:pt x="2602" y="5352"/>
                  <a:pt x="2802" y="5452"/>
                  <a:pt x="3002" y="5452"/>
                </a:cubicBezTo>
                <a:lnTo>
                  <a:pt x="3036" y="5452"/>
                </a:lnTo>
                <a:cubicBezTo>
                  <a:pt x="3236" y="5452"/>
                  <a:pt x="3436" y="5385"/>
                  <a:pt x="3570" y="5251"/>
                </a:cubicBezTo>
                <a:lnTo>
                  <a:pt x="7205" y="1149"/>
                </a:lnTo>
                <a:cubicBezTo>
                  <a:pt x="7439" y="848"/>
                  <a:pt x="7406" y="415"/>
                  <a:pt x="7139" y="181"/>
                </a:cubicBezTo>
                <a:cubicBezTo>
                  <a:pt x="7002" y="60"/>
                  <a:pt x="6844" y="0"/>
                  <a:pt x="668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16"/>
          <p:cNvSpPr/>
          <p:nvPr/>
        </p:nvSpPr>
        <p:spPr>
          <a:xfrm>
            <a:off x="6127757" y="2608222"/>
            <a:ext cx="392035" cy="287293"/>
          </a:xfrm>
          <a:custGeom>
            <a:avLst/>
            <a:gdLst/>
            <a:ahLst/>
            <a:cxnLst/>
            <a:rect l="l" t="t" r="r" b="b"/>
            <a:pathLst>
              <a:path w="7439" h="5452" extrusionOk="0">
                <a:moveTo>
                  <a:pt x="6688" y="0"/>
                </a:moveTo>
                <a:cubicBezTo>
                  <a:pt x="6501" y="0"/>
                  <a:pt x="6317" y="85"/>
                  <a:pt x="6171" y="248"/>
                </a:cubicBezTo>
                <a:lnTo>
                  <a:pt x="3103" y="3717"/>
                </a:lnTo>
                <a:lnTo>
                  <a:pt x="1301" y="1349"/>
                </a:lnTo>
                <a:cubicBezTo>
                  <a:pt x="1183" y="1171"/>
                  <a:pt x="982" y="1075"/>
                  <a:pt x="776" y="1075"/>
                </a:cubicBezTo>
                <a:cubicBezTo>
                  <a:pt x="634" y="1075"/>
                  <a:pt x="490" y="1120"/>
                  <a:pt x="367" y="1215"/>
                </a:cubicBezTo>
                <a:cubicBezTo>
                  <a:pt x="67" y="1415"/>
                  <a:pt x="0" y="1849"/>
                  <a:pt x="234" y="2149"/>
                </a:cubicBezTo>
                <a:lnTo>
                  <a:pt x="2502" y="5185"/>
                </a:lnTo>
                <a:cubicBezTo>
                  <a:pt x="2602" y="5352"/>
                  <a:pt x="2802" y="5452"/>
                  <a:pt x="3002" y="5452"/>
                </a:cubicBezTo>
                <a:lnTo>
                  <a:pt x="3036" y="5452"/>
                </a:lnTo>
                <a:cubicBezTo>
                  <a:pt x="3236" y="5452"/>
                  <a:pt x="3436" y="5385"/>
                  <a:pt x="3570" y="5251"/>
                </a:cubicBezTo>
                <a:lnTo>
                  <a:pt x="7205" y="1149"/>
                </a:lnTo>
                <a:cubicBezTo>
                  <a:pt x="7439" y="848"/>
                  <a:pt x="7406" y="415"/>
                  <a:pt x="7139" y="181"/>
                </a:cubicBezTo>
                <a:cubicBezTo>
                  <a:pt x="7002" y="60"/>
                  <a:pt x="6844" y="0"/>
                  <a:pt x="668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16"/>
          <p:cNvSpPr/>
          <p:nvPr/>
        </p:nvSpPr>
        <p:spPr>
          <a:xfrm>
            <a:off x="7332657" y="2608222"/>
            <a:ext cx="392035" cy="287293"/>
          </a:xfrm>
          <a:custGeom>
            <a:avLst/>
            <a:gdLst/>
            <a:ahLst/>
            <a:cxnLst/>
            <a:rect l="l" t="t" r="r" b="b"/>
            <a:pathLst>
              <a:path w="7439" h="5452" extrusionOk="0">
                <a:moveTo>
                  <a:pt x="6688" y="0"/>
                </a:moveTo>
                <a:cubicBezTo>
                  <a:pt x="6501" y="0"/>
                  <a:pt x="6317" y="85"/>
                  <a:pt x="6171" y="248"/>
                </a:cubicBezTo>
                <a:lnTo>
                  <a:pt x="3103" y="3717"/>
                </a:lnTo>
                <a:lnTo>
                  <a:pt x="1301" y="1349"/>
                </a:lnTo>
                <a:cubicBezTo>
                  <a:pt x="1183" y="1171"/>
                  <a:pt x="982" y="1075"/>
                  <a:pt x="776" y="1075"/>
                </a:cubicBezTo>
                <a:cubicBezTo>
                  <a:pt x="634" y="1075"/>
                  <a:pt x="490" y="1120"/>
                  <a:pt x="367" y="1215"/>
                </a:cubicBezTo>
                <a:cubicBezTo>
                  <a:pt x="67" y="1415"/>
                  <a:pt x="0" y="1849"/>
                  <a:pt x="234" y="2149"/>
                </a:cubicBezTo>
                <a:lnTo>
                  <a:pt x="2502" y="5185"/>
                </a:lnTo>
                <a:cubicBezTo>
                  <a:pt x="2602" y="5352"/>
                  <a:pt x="2802" y="5452"/>
                  <a:pt x="3002" y="5452"/>
                </a:cubicBezTo>
                <a:lnTo>
                  <a:pt x="3036" y="5452"/>
                </a:lnTo>
                <a:cubicBezTo>
                  <a:pt x="3236" y="5452"/>
                  <a:pt x="3436" y="5385"/>
                  <a:pt x="3570" y="5251"/>
                </a:cubicBezTo>
                <a:lnTo>
                  <a:pt x="7205" y="1149"/>
                </a:lnTo>
                <a:cubicBezTo>
                  <a:pt x="7439" y="848"/>
                  <a:pt x="7406" y="415"/>
                  <a:pt x="7139" y="181"/>
                </a:cubicBezTo>
                <a:cubicBezTo>
                  <a:pt x="7002" y="60"/>
                  <a:pt x="6844" y="0"/>
                  <a:pt x="668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16"/>
          <p:cNvSpPr/>
          <p:nvPr/>
        </p:nvSpPr>
        <p:spPr>
          <a:xfrm>
            <a:off x="4999874" y="3455308"/>
            <a:ext cx="283001" cy="283020"/>
          </a:xfrm>
          <a:custGeom>
            <a:avLst/>
            <a:gdLst/>
            <a:ahLst/>
            <a:cxnLst/>
            <a:rect l="l" t="t" r="r" b="b"/>
            <a:pathLst>
              <a:path w="6239" h="6093" extrusionOk="0">
                <a:moveTo>
                  <a:pt x="763" y="1"/>
                </a:moveTo>
                <a:cubicBezTo>
                  <a:pt x="598" y="1"/>
                  <a:pt x="430" y="60"/>
                  <a:pt x="301" y="189"/>
                </a:cubicBezTo>
                <a:cubicBezTo>
                  <a:pt x="34" y="422"/>
                  <a:pt x="34" y="889"/>
                  <a:pt x="301" y="1156"/>
                </a:cubicBezTo>
                <a:lnTo>
                  <a:pt x="2169" y="3057"/>
                </a:lnTo>
                <a:lnTo>
                  <a:pt x="268" y="4925"/>
                </a:lnTo>
                <a:cubicBezTo>
                  <a:pt x="1" y="5192"/>
                  <a:pt x="1" y="5593"/>
                  <a:pt x="234" y="5859"/>
                </a:cubicBezTo>
                <a:cubicBezTo>
                  <a:pt x="376" y="6001"/>
                  <a:pt x="565" y="6077"/>
                  <a:pt x="751" y="6077"/>
                </a:cubicBezTo>
                <a:cubicBezTo>
                  <a:pt x="915" y="6077"/>
                  <a:pt x="1076" y="6018"/>
                  <a:pt x="1202" y="5893"/>
                </a:cubicBezTo>
                <a:lnTo>
                  <a:pt x="3103" y="3991"/>
                </a:lnTo>
                <a:lnTo>
                  <a:pt x="4971" y="5893"/>
                </a:lnTo>
                <a:cubicBezTo>
                  <a:pt x="5104" y="6026"/>
                  <a:pt x="5280" y="6093"/>
                  <a:pt x="5455" y="6093"/>
                </a:cubicBezTo>
                <a:cubicBezTo>
                  <a:pt x="5630" y="6093"/>
                  <a:pt x="5805" y="6026"/>
                  <a:pt x="5938" y="5893"/>
                </a:cubicBezTo>
                <a:cubicBezTo>
                  <a:pt x="6205" y="5626"/>
                  <a:pt x="6205" y="5192"/>
                  <a:pt x="5938" y="4959"/>
                </a:cubicBezTo>
                <a:lnTo>
                  <a:pt x="4070" y="3057"/>
                </a:lnTo>
                <a:lnTo>
                  <a:pt x="5972" y="1189"/>
                </a:lnTo>
                <a:cubicBezTo>
                  <a:pt x="6239" y="923"/>
                  <a:pt x="6239" y="489"/>
                  <a:pt x="5972" y="222"/>
                </a:cubicBezTo>
                <a:cubicBezTo>
                  <a:pt x="5838" y="89"/>
                  <a:pt x="5663" y="22"/>
                  <a:pt x="5488" y="22"/>
                </a:cubicBezTo>
                <a:cubicBezTo>
                  <a:pt x="5313" y="22"/>
                  <a:pt x="5138" y="89"/>
                  <a:pt x="5004" y="222"/>
                </a:cubicBezTo>
                <a:lnTo>
                  <a:pt x="3136" y="2090"/>
                </a:lnTo>
                <a:lnTo>
                  <a:pt x="1235" y="189"/>
                </a:lnTo>
                <a:cubicBezTo>
                  <a:pt x="1114" y="68"/>
                  <a:pt x="940" y="1"/>
                  <a:pt x="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16"/>
          <p:cNvSpPr/>
          <p:nvPr/>
        </p:nvSpPr>
        <p:spPr>
          <a:xfrm>
            <a:off x="7332657" y="3423891"/>
            <a:ext cx="392035" cy="287293"/>
          </a:xfrm>
          <a:custGeom>
            <a:avLst/>
            <a:gdLst/>
            <a:ahLst/>
            <a:cxnLst/>
            <a:rect l="l" t="t" r="r" b="b"/>
            <a:pathLst>
              <a:path w="7439" h="5452" extrusionOk="0">
                <a:moveTo>
                  <a:pt x="6688" y="0"/>
                </a:moveTo>
                <a:cubicBezTo>
                  <a:pt x="6501" y="0"/>
                  <a:pt x="6317" y="85"/>
                  <a:pt x="6171" y="248"/>
                </a:cubicBezTo>
                <a:lnTo>
                  <a:pt x="3103" y="3717"/>
                </a:lnTo>
                <a:lnTo>
                  <a:pt x="1301" y="1349"/>
                </a:lnTo>
                <a:cubicBezTo>
                  <a:pt x="1183" y="1171"/>
                  <a:pt x="982" y="1075"/>
                  <a:pt x="776" y="1075"/>
                </a:cubicBezTo>
                <a:cubicBezTo>
                  <a:pt x="634" y="1075"/>
                  <a:pt x="490" y="1120"/>
                  <a:pt x="367" y="1215"/>
                </a:cubicBezTo>
                <a:cubicBezTo>
                  <a:pt x="67" y="1415"/>
                  <a:pt x="0" y="1849"/>
                  <a:pt x="234" y="2149"/>
                </a:cubicBezTo>
                <a:lnTo>
                  <a:pt x="2502" y="5185"/>
                </a:lnTo>
                <a:cubicBezTo>
                  <a:pt x="2602" y="5352"/>
                  <a:pt x="2802" y="5452"/>
                  <a:pt x="3002" y="5452"/>
                </a:cubicBezTo>
                <a:lnTo>
                  <a:pt x="3036" y="5452"/>
                </a:lnTo>
                <a:cubicBezTo>
                  <a:pt x="3236" y="5452"/>
                  <a:pt x="3436" y="5385"/>
                  <a:pt x="3570" y="5251"/>
                </a:cubicBezTo>
                <a:lnTo>
                  <a:pt x="7205" y="1149"/>
                </a:lnTo>
                <a:cubicBezTo>
                  <a:pt x="7439" y="848"/>
                  <a:pt x="7406" y="415"/>
                  <a:pt x="7139" y="181"/>
                </a:cubicBezTo>
                <a:cubicBezTo>
                  <a:pt x="7002" y="60"/>
                  <a:pt x="6844" y="0"/>
                  <a:pt x="668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16"/>
          <p:cNvSpPr/>
          <p:nvPr/>
        </p:nvSpPr>
        <p:spPr>
          <a:xfrm>
            <a:off x="7332657" y="4304284"/>
            <a:ext cx="392035" cy="287293"/>
          </a:xfrm>
          <a:custGeom>
            <a:avLst/>
            <a:gdLst/>
            <a:ahLst/>
            <a:cxnLst/>
            <a:rect l="l" t="t" r="r" b="b"/>
            <a:pathLst>
              <a:path w="7439" h="5452" extrusionOk="0">
                <a:moveTo>
                  <a:pt x="6688" y="0"/>
                </a:moveTo>
                <a:cubicBezTo>
                  <a:pt x="6501" y="0"/>
                  <a:pt x="6317" y="85"/>
                  <a:pt x="6171" y="248"/>
                </a:cubicBezTo>
                <a:lnTo>
                  <a:pt x="3103" y="3717"/>
                </a:lnTo>
                <a:lnTo>
                  <a:pt x="1301" y="1349"/>
                </a:lnTo>
                <a:cubicBezTo>
                  <a:pt x="1183" y="1171"/>
                  <a:pt x="982" y="1075"/>
                  <a:pt x="776" y="1075"/>
                </a:cubicBezTo>
                <a:cubicBezTo>
                  <a:pt x="634" y="1075"/>
                  <a:pt x="490" y="1120"/>
                  <a:pt x="367" y="1215"/>
                </a:cubicBezTo>
                <a:cubicBezTo>
                  <a:pt x="67" y="1415"/>
                  <a:pt x="0" y="1849"/>
                  <a:pt x="234" y="2149"/>
                </a:cubicBezTo>
                <a:lnTo>
                  <a:pt x="2502" y="5185"/>
                </a:lnTo>
                <a:cubicBezTo>
                  <a:pt x="2602" y="5352"/>
                  <a:pt x="2802" y="5452"/>
                  <a:pt x="3002" y="5452"/>
                </a:cubicBezTo>
                <a:lnTo>
                  <a:pt x="3036" y="5452"/>
                </a:lnTo>
                <a:cubicBezTo>
                  <a:pt x="3236" y="5452"/>
                  <a:pt x="3436" y="5385"/>
                  <a:pt x="3570" y="5251"/>
                </a:cubicBezTo>
                <a:lnTo>
                  <a:pt x="7205" y="1149"/>
                </a:lnTo>
                <a:cubicBezTo>
                  <a:pt x="7439" y="848"/>
                  <a:pt x="7406" y="415"/>
                  <a:pt x="7139" y="181"/>
                </a:cubicBezTo>
                <a:cubicBezTo>
                  <a:pt x="7002" y="60"/>
                  <a:pt x="6844" y="0"/>
                  <a:pt x="668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48BEB9D-5C3E-27ED-5EF1-7E3F26722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235"/>
            <a:ext cx="8229600" cy="323400"/>
          </a:xfrm>
        </p:spPr>
        <p:txBody>
          <a:bodyPr/>
          <a:lstStyle/>
          <a:p>
            <a:r>
              <a:rPr lang="en-US" sz="4400" u="sng" dirty="0">
                <a:latin typeface="Fira Sans Extra Condensed SemiBold"/>
                <a:sym typeface="Fira Sans Extra Condensed SemiBold"/>
              </a:rPr>
              <a:t>Update criteria?</a:t>
            </a:r>
          </a:p>
        </p:txBody>
      </p:sp>
      <p:sp>
        <p:nvSpPr>
          <p:cNvPr id="5" name="Google Shape;81;p16">
            <a:extLst>
              <a:ext uri="{FF2B5EF4-FFF2-40B4-BE49-F238E27FC236}">
                <a16:creationId xmlns:a16="http://schemas.microsoft.com/office/drawing/2014/main" id="{77A03687-E968-A475-D10E-03AB1B3CE01A}"/>
              </a:ext>
            </a:extLst>
          </p:cNvPr>
          <p:cNvSpPr/>
          <p:nvPr/>
        </p:nvSpPr>
        <p:spPr>
          <a:xfrm>
            <a:off x="4967479" y="2627084"/>
            <a:ext cx="283001" cy="283020"/>
          </a:xfrm>
          <a:custGeom>
            <a:avLst/>
            <a:gdLst/>
            <a:ahLst/>
            <a:cxnLst/>
            <a:rect l="l" t="t" r="r" b="b"/>
            <a:pathLst>
              <a:path w="6239" h="6093" extrusionOk="0">
                <a:moveTo>
                  <a:pt x="763" y="1"/>
                </a:moveTo>
                <a:cubicBezTo>
                  <a:pt x="598" y="1"/>
                  <a:pt x="430" y="60"/>
                  <a:pt x="301" y="189"/>
                </a:cubicBezTo>
                <a:cubicBezTo>
                  <a:pt x="34" y="422"/>
                  <a:pt x="34" y="889"/>
                  <a:pt x="301" y="1156"/>
                </a:cubicBezTo>
                <a:lnTo>
                  <a:pt x="2169" y="3057"/>
                </a:lnTo>
                <a:lnTo>
                  <a:pt x="268" y="4925"/>
                </a:lnTo>
                <a:cubicBezTo>
                  <a:pt x="1" y="5192"/>
                  <a:pt x="1" y="5593"/>
                  <a:pt x="234" y="5859"/>
                </a:cubicBezTo>
                <a:cubicBezTo>
                  <a:pt x="376" y="6001"/>
                  <a:pt x="565" y="6077"/>
                  <a:pt x="751" y="6077"/>
                </a:cubicBezTo>
                <a:cubicBezTo>
                  <a:pt x="915" y="6077"/>
                  <a:pt x="1076" y="6018"/>
                  <a:pt x="1202" y="5893"/>
                </a:cubicBezTo>
                <a:lnTo>
                  <a:pt x="3103" y="3991"/>
                </a:lnTo>
                <a:lnTo>
                  <a:pt x="4971" y="5893"/>
                </a:lnTo>
                <a:cubicBezTo>
                  <a:pt x="5104" y="6026"/>
                  <a:pt x="5280" y="6093"/>
                  <a:pt x="5455" y="6093"/>
                </a:cubicBezTo>
                <a:cubicBezTo>
                  <a:pt x="5630" y="6093"/>
                  <a:pt x="5805" y="6026"/>
                  <a:pt x="5938" y="5893"/>
                </a:cubicBezTo>
                <a:cubicBezTo>
                  <a:pt x="6205" y="5626"/>
                  <a:pt x="6205" y="5192"/>
                  <a:pt x="5938" y="4959"/>
                </a:cubicBezTo>
                <a:lnTo>
                  <a:pt x="4070" y="3057"/>
                </a:lnTo>
                <a:lnTo>
                  <a:pt x="5972" y="1189"/>
                </a:lnTo>
                <a:cubicBezTo>
                  <a:pt x="6239" y="923"/>
                  <a:pt x="6239" y="489"/>
                  <a:pt x="5972" y="222"/>
                </a:cubicBezTo>
                <a:cubicBezTo>
                  <a:pt x="5838" y="89"/>
                  <a:pt x="5663" y="22"/>
                  <a:pt x="5488" y="22"/>
                </a:cubicBezTo>
                <a:cubicBezTo>
                  <a:pt x="5313" y="22"/>
                  <a:pt x="5138" y="89"/>
                  <a:pt x="5004" y="222"/>
                </a:cubicBezTo>
                <a:lnTo>
                  <a:pt x="3136" y="2090"/>
                </a:lnTo>
                <a:lnTo>
                  <a:pt x="1235" y="189"/>
                </a:lnTo>
                <a:cubicBezTo>
                  <a:pt x="1114" y="68"/>
                  <a:pt x="940" y="1"/>
                  <a:pt x="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85;p16">
            <a:extLst>
              <a:ext uri="{FF2B5EF4-FFF2-40B4-BE49-F238E27FC236}">
                <a16:creationId xmlns:a16="http://schemas.microsoft.com/office/drawing/2014/main" id="{85E2A865-FAC9-2E94-E5B0-D99056265AB3}"/>
              </a:ext>
            </a:extLst>
          </p:cNvPr>
          <p:cNvSpPr/>
          <p:nvPr/>
        </p:nvSpPr>
        <p:spPr>
          <a:xfrm>
            <a:off x="6139043" y="3451035"/>
            <a:ext cx="392035" cy="287293"/>
          </a:xfrm>
          <a:custGeom>
            <a:avLst/>
            <a:gdLst/>
            <a:ahLst/>
            <a:cxnLst/>
            <a:rect l="l" t="t" r="r" b="b"/>
            <a:pathLst>
              <a:path w="7439" h="5452" extrusionOk="0">
                <a:moveTo>
                  <a:pt x="6688" y="0"/>
                </a:moveTo>
                <a:cubicBezTo>
                  <a:pt x="6501" y="0"/>
                  <a:pt x="6317" y="85"/>
                  <a:pt x="6171" y="248"/>
                </a:cubicBezTo>
                <a:lnTo>
                  <a:pt x="3103" y="3717"/>
                </a:lnTo>
                <a:lnTo>
                  <a:pt x="1301" y="1349"/>
                </a:lnTo>
                <a:cubicBezTo>
                  <a:pt x="1183" y="1171"/>
                  <a:pt x="982" y="1075"/>
                  <a:pt x="776" y="1075"/>
                </a:cubicBezTo>
                <a:cubicBezTo>
                  <a:pt x="634" y="1075"/>
                  <a:pt x="490" y="1120"/>
                  <a:pt x="367" y="1215"/>
                </a:cubicBezTo>
                <a:cubicBezTo>
                  <a:pt x="67" y="1415"/>
                  <a:pt x="0" y="1849"/>
                  <a:pt x="234" y="2149"/>
                </a:cubicBezTo>
                <a:lnTo>
                  <a:pt x="2502" y="5185"/>
                </a:lnTo>
                <a:cubicBezTo>
                  <a:pt x="2602" y="5352"/>
                  <a:pt x="2802" y="5452"/>
                  <a:pt x="3002" y="5452"/>
                </a:cubicBezTo>
                <a:lnTo>
                  <a:pt x="3036" y="5452"/>
                </a:lnTo>
                <a:cubicBezTo>
                  <a:pt x="3236" y="5452"/>
                  <a:pt x="3436" y="5385"/>
                  <a:pt x="3570" y="5251"/>
                </a:cubicBezTo>
                <a:lnTo>
                  <a:pt x="7205" y="1149"/>
                </a:lnTo>
                <a:cubicBezTo>
                  <a:pt x="7439" y="848"/>
                  <a:pt x="7406" y="415"/>
                  <a:pt x="7139" y="181"/>
                </a:cubicBezTo>
                <a:cubicBezTo>
                  <a:pt x="7002" y="60"/>
                  <a:pt x="6844" y="0"/>
                  <a:pt x="668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85;p16">
            <a:extLst>
              <a:ext uri="{FF2B5EF4-FFF2-40B4-BE49-F238E27FC236}">
                <a16:creationId xmlns:a16="http://schemas.microsoft.com/office/drawing/2014/main" id="{22813882-3AC5-CBDC-ACD5-B10BFC3D20CE}"/>
              </a:ext>
            </a:extLst>
          </p:cNvPr>
          <p:cNvSpPr/>
          <p:nvPr/>
        </p:nvSpPr>
        <p:spPr>
          <a:xfrm>
            <a:off x="6139043" y="4341253"/>
            <a:ext cx="392035" cy="287293"/>
          </a:xfrm>
          <a:custGeom>
            <a:avLst/>
            <a:gdLst/>
            <a:ahLst/>
            <a:cxnLst/>
            <a:rect l="l" t="t" r="r" b="b"/>
            <a:pathLst>
              <a:path w="7439" h="5452" extrusionOk="0">
                <a:moveTo>
                  <a:pt x="6688" y="0"/>
                </a:moveTo>
                <a:cubicBezTo>
                  <a:pt x="6501" y="0"/>
                  <a:pt x="6317" y="85"/>
                  <a:pt x="6171" y="248"/>
                </a:cubicBezTo>
                <a:lnTo>
                  <a:pt x="3103" y="3717"/>
                </a:lnTo>
                <a:lnTo>
                  <a:pt x="1301" y="1349"/>
                </a:lnTo>
                <a:cubicBezTo>
                  <a:pt x="1183" y="1171"/>
                  <a:pt x="982" y="1075"/>
                  <a:pt x="776" y="1075"/>
                </a:cubicBezTo>
                <a:cubicBezTo>
                  <a:pt x="634" y="1075"/>
                  <a:pt x="490" y="1120"/>
                  <a:pt x="367" y="1215"/>
                </a:cubicBezTo>
                <a:cubicBezTo>
                  <a:pt x="67" y="1415"/>
                  <a:pt x="0" y="1849"/>
                  <a:pt x="234" y="2149"/>
                </a:cubicBezTo>
                <a:lnTo>
                  <a:pt x="2502" y="5185"/>
                </a:lnTo>
                <a:cubicBezTo>
                  <a:pt x="2602" y="5352"/>
                  <a:pt x="2802" y="5452"/>
                  <a:pt x="3002" y="5452"/>
                </a:cubicBezTo>
                <a:lnTo>
                  <a:pt x="3036" y="5452"/>
                </a:lnTo>
                <a:cubicBezTo>
                  <a:pt x="3236" y="5452"/>
                  <a:pt x="3436" y="5385"/>
                  <a:pt x="3570" y="5251"/>
                </a:cubicBezTo>
                <a:lnTo>
                  <a:pt x="7205" y="1149"/>
                </a:lnTo>
                <a:cubicBezTo>
                  <a:pt x="7439" y="848"/>
                  <a:pt x="7406" y="415"/>
                  <a:pt x="7139" y="181"/>
                </a:cubicBezTo>
                <a:cubicBezTo>
                  <a:pt x="7002" y="60"/>
                  <a:pt x="6844" y="0"/>
                  <a:pt x="668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Google Shape;85;p16">
            <a:extLst>
              <a:ext uri="{FF2B5EF4-FFF2-40B4-BE49-F238E27FC236}">
                <a16:creationId xmlns:a16="http://schemas.microsoft.com/office/drawing/2014/main" id="{DFA5CACE-791A-97FD-9FB3-081AD0A9A62E}"/>
              </a:ext>
            </a:extLst>
          </p:cNvPr>
          <p:cNvSpPr/>
          <p:nvPr/>
        </p:nvSpPr>
        <p:spPr>
          <a:xfrm>
            <a:off x="4967479" y="4387160"/>
            <a:ext cx="392035" cy="287293"/>
          </a:xfrm>
          <a:custGeom>
            <a:avLst/>
            <a:gdLst/>
            <a:ahLst/>
            <a:cxnLst/>
            <a:rect l="l" t="t" r="r" b="b"/>
            <a:pathLst>
              <a:path w="7439" h="5452" extrusionOk="0">
                <a:moveTo>
                  <a:pt x="6688" y="0"/>
                </a:moveTo>
                <a:cubicBezTo>
                  <a:pt x="6501" y="0"/>
                  <a:pt x="6317" y="85"/>
                  <a:pt x="6171" y="248"/>
                </a:cubicBezTo>
                <a:lnTo>
                  <a:pt x="3103" y="3717"/>
                </a:lnTo>
                <a:lnTo>
                  <a:pt x="1301" y="1349"/>
                </a:lnTo>
                <a:cubicBezTo>
                  <a:pt x="1183" y="1171"/>
                  <a:pt x="982" y="1075"/>
                  <a:pt x="776" y="1075"/>
                </a:cubicBezTo>
                <a:cubicBezTo>
                  <a:pt x="634" y="1075"/>
                  <a:pt x="490" y="1120"/>
                  <a:pt x="367" y="1215"/>
                </a:cubicBezTo>
                <a:cubicBezTo>
                  <a:pt x="67" y="1415"/>
                  <a:pt x="0" y="1849"/>
                  <a:pt x="234" y="2149"/>
                </a:cubicBezTo>
                <a:lnTo>
                  <a:pt x="2502" y="5185"/>
                </a:lnTo>
                <a:cubicBezTo>
                  <a:pt x="2602" y="5352"/>
                  <a:pt x="2802" y="5452"/>
                  <a:pt x="3002" y="5452"/>
                </a:cubicBezTo>
                <a:lnTo>
                  <a:pt x="3036" y="5452"/>
                </a:lnTo>
                <a:cubicBezTo>
                  <a:pt x="3236" y="5452"/>
                  <a:pt x="3436" y="5385"/>
                  <a:pt x="3570" y="5251"/>
                </a:cubicBezTo>
                <a:lnTo>
                  <a:pt x="7205" y="1149"/>
                </a:lnTo>
                <a:cubicBezTo>
                  <a:pt x="7439" y="848"/>
                  <a:pt x="7406" y="415"/>
                  <a:pt x="7139" y="181"/>
                </a:cubicBezTo>
                <a:cubicBezTo>
                  <a:pt x="7002" y="60"/>
                  <a:pt x="6844" y="0"/>
                  <a:pt x="668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4B99F-F46A-97B8-EFA2-C855A3C2D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4839"/>
            <a:ext cx="8229600" cy="323400"/>
          </a:xfrm>
        </p:spPr>
        <p:txBody>
          <a:bodyPr/>
          <a:lstStyle/>
          <a:p>
            <a:r>
              <a:rPr lang="en-US" sz="4400" u="sng" dirty="0">
                <a:latin typeface="Fira Sans Extra Condensed SemiBold"/>
                <a:sym typeface="Fira Sans Extra Condensed SemiBold"/>
              </a:rPr>
              <a:t>QR Code Receipt Generation</a:t>
            </a:r>
            <a:endParaRPr lang="en-US" sz="4400" u="sng" dirty="0">
              <a:latin typeface="Fira Sans Extra Condensed Semi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517ECF-3C08-426E-F906-F4E1EBCE729D}"/>
              </a:ext>
            </a:extLst>
          </p:cNvPr>
          <p:cNvSpPr txBox="1"/>
          <p:nvPr/>
        </p:nvSpPr>
        <p:spPr>
          <a:xfrm>
            <a:off x="320671" y="794850"/>
            <a:ext cx="4465181" cy="4559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7030A0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Required fields to Generate QR 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Vehicle No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From Date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Valid till Date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Driver Name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Driver Identification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Contact Person/Mobile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Amount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Source Location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Destination Location </a:t>
            </a:r>
            <a:endParaRPr lang="en-US" sz="2400" dirty="0">
              <a:solidFill>
                <a:schemeClr val="tx1"/>
              </a:solidFill>
              <a:latin typeface="Fira Sans Extra Condensed SemiBold" panose="020B0604020202020204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68EDDF-0AE4-E8B9-1C91-A2AE1ED5F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065" y="1401097"/>
            <a:ext cx="6077787" cy="356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916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ADAC2-A2EC-1753-F7EA-101E5E29B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u="sng" dirty="0"/>
              <a:t>QR issued by Bank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37D83D-A182-0AAB-547C-7BFD13226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351" y="891172"/>
            <a:ext cx="6523285" cy="42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330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F75B0-AB22-B68A-5B46-C9E31B8EE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u="sng" dirty="0"/>
              <a:t>DLBC and Banks Login?</a:t>
            </a:r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92B368-EA35-CA74-F8D6-9BCCC0A55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277" y="2227007"/>
            <a:ext cx="4009445" cy="27505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8D6425-FBB1-ED4D-C248-1D21DD6709BA}"/>
              </a:ext>
            </a:extLst>
          </p:cNvPr>
          <p:cNvSpPr txBox="1"/>
          <p:nvPr/>
        </p:nvSpPr>
        <p:spPr>
          <a:xfrm>
            <a:off x="1238864" y="1184382"/>
            <a:ext cx="70939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https://cvigil.eci.gov.in/bnk/login</a:t>
            </a:r>
          </a:p>
        </p:txBody>
      </p:sp>
    </p:spTree>
    <p:extLst>
      <p:ext uri="{BB962C8B-B14F-4D97-AF65-F5344CB8AC3E}">
        <p14:creationId xmlns:p14="http://schemas.microsoft.com/office/powerpoint/2010/main" val="1580860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E11F8-CB2C-C3F5-58EF-0B3DD62DF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98372"/>
            <a:ext cx="7704000" cy="572700"/>
          </a:xfrm>
        </p:spPr>
        <p:txBody>
          <a:bodyPr/>
          <a:lstStyle/>
          <a:p>
            <a:r>
              <a:rPr lang="en-US" sz="4400" u="sng" dirty="0"/>
              <a:t>Objective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05D71-6040-47CF-3FC7-0BB598646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2561" y="1218114"/>
            <a:ext cx="8561439" cy="3416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Digitize data for intercepted/Seized items (</a:t>
            </a:r>
            <a:r>
              <a:rPr lang="en-US" sz="2400" dirty="0">
                <a:solidFill>
                  <a:srgbClr val="7030A0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Cash/Liquor/Drugs/ Precious Metal/Freebies/Other Items</a:t>
            </a:r>
            <a:r>
              <a:rPr lang="en-US" sz="24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) direct from field through </a:t>
            </a:r>
            <a:r>
              <a:rPr lang="en-US" sz="2400" dirty="0">
                <a:solidFill>
                  <a:srgbClr val="7030A0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Mobile App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Auto generation of </a:t>
            </a:r>
            <a:r>
              <a:rPr lang="en-US" sz="2400" dirty="0">
                <a:solidFill>
                  <a:srgbClr val="7030A0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report</a:t>
            </a:r>
            <a:r>
              <a:rPr lang="en-US" sz="24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 in prescribed format</a:t>
            </a:r>
            <a:endParaRPr lang="en-US" sz="2400" u="sng" dirty="0">
              <a:solidFill>
                <a:srgbClr val="7030A0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Avoid </a:t>
            </a:r>
            <a:r>
              <a:rPr lang="en-US" sz="2400" dirty="0">
                <a:solidFill>
                  <a:srgbClr val="7030A0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duplicate</a:t>
            </a:r>
            <a:r>
              <a:rPr lang="en-US" sz="2400" dirty="0">
                <a:solidFill>
                  <a:schemeClr val="tx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 data entry by Agencies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7030A0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Analysis</a:t>
            </a:r>
            <a:r>
              <a:rPr lang="en-US" sz="2400" dirty="0">
                <a:solidFill>
                  <a:schemeClr val="tx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 on received data at CEO Level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028984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DD812-17E5-8581-AABD-CEECB7849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235"/>
            <a:ext cx="8229600" cy="323400"/>
          </a:xfrm>
        </p:spPr>
        <p:txBody>
          <a:bodyPr/>
          <a:lstStyle/>
          <a:p>
            <a:r>
              <a:rPr lang="en-US" sz="4400" u="sng" dirty="0"/>
              <a:t>QR Scan process?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1B87A774-310B-3C4F-37B3-84FE0988E4FD}"/>
              </a:ext>
            </a:extLst>
          </p:cNvPr>
          <p:cNvSpPr/>
          <p:nvPr/>
        </p:nvSpPr>
        <p:spPr>
          <a:xfrm>
            <a:off x="2588217" y="2626963"/>
            <a:ext cx="802444" cy="6199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53B0DB29-8C22-9D15-364A-43705F705147}"/>
              </a:ext>
            </a:extLst>
          </p:cNvPr>
          <p:cNvSpPr/>
          <p:nvPr/>
        </p:nvSpPr>
        <p:spPr>
          <a:xfrm>
            <a:off x="5779483" y="2626963"/>
            <a:ext cx="802444" cy="6199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E990EE-CD7C-9021-A893-190D91C18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232" y="1085129"/>
            <a:ext cx="1999536" cy="3945331"/>
          </a:xfrm>
          <a:prstGeom prst="rect">
            <a:avLst/>
          </a:prstGeom>
        </p:spPr>
      </p:pic>
      <p:pic>
        <p:nvPicPr>
          <p:cNvPr id="4" name="Google Shape;481;p76">
            <a:extLst>
              <a:ext uri="{FF2B5EF4-FFF2-40B4-BE49-F238E27FC236}">
                <a16:creationId xmlns:a16="http://schemas.microsoft.com/office/drawing/2014/main" id="{7E6F2B5B-1A06-6802-8F04-5CFDAA4B3F7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5869" y="997017"/>
            <a:ext cx="3072261" cy="4210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74F9F9-AB79-3100-F211-AB53A57C5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789" y="1085129"/>
            <a:ext cx="1990630" cy="3876100"/>
          </a:xfrm>
          <a:prstGeom prst="rect">
            <a:avLst/>
          </a:prstGeom>
        </p:spPr>
      </p:pic>
      <p:pic>
        <p:nvPicPr>
          <p:cNvPr id="5" name="Google Shape;481;p76">
            <a:extLst>
              <a:ext uri="{FF2B5EF4-FFF2-40B4-BE49-F238E27FC236}">
                <a16:creationId xmlns:a16="http://schemas.microsoft.com/office/drawing/2014/main" id="{AF24BFCA-B417-83E6-8965-AE1D49F2C06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97525" y="997017"/>
            <a:ext cx="3072261" cy="4210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DFCB50-2AA1-EFEB-D57D-7BA737F63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21" y="1047603"/>
            <a:ext cx="1977202" cy="3959942"/>
          </a:xfrm>
          <a:prstGeom prst="rect">
            <a:avLst/>
          </a:prstGeom>
        </p:spPr>
      </p:pic>
      <p:pic>
        <p:nvPicPr>
          <p:cNvPr id="3" name="Google Shape;481;p76">
            <a:extLst>
              <a:ext uri="{FF2B5EF4-FFF2-40B4-BE49-F238E27FC236}">
                <a16:creationId xmlns:a16="http://schemas.microsoft.com/office/drawing/2014/main" id="{BF1B0E67-2828-4249-CC20-586004F9E4F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329" y="981519"/>
            <a:ext cx="3072261" cy="42104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35446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DD812-17E5-8581-AABD-CEECB7849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235"/>
            <a:ext cx="8229600" cy="323400"/>
          </a:xfrm>
        </p:spPr>
        <p:txBody>
          <a:bodyPr/>
          <a:lstStyle/>
          <a:p>
            <a:r>
              <a:rPr lang="en-US" sz="4400" u="sng" dirty="0"/>
              <a:t>Profile/Search Filters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F3B0F4-B679-AF7A-A463-4B8B9587D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08" y="1043510"/>
            <a:ext cx="2030980" cy="38793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30FDE4-30DD-CFF7-0F7F-2B07C8DFD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390" y="1083571"/>
            <a:ext cx="2021025" cy="3897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BF5CB3-F773-53E2-DB96-BAADEB260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2113" y="1083571"/>
            <a:ext cx="2068379" cy="3973818"/>
          </a:xfrm>
          <a:prstGeom prst="rect">
            <a:avLst/>
          </a:prstGeom>
        </p:spPr>
      </p:pic>
      <p:pic>
        <p:nvPicPr>
          <p:cNvPr id="3" name="Google Shape;481;p76">
            <a:extLst>
              <a:ext uri="{FF2B5EF4-FFF2-40B4-BE49-F238E27FC236}">
                <a16:creationId xmlns:a16="http://schemas.microsoft.com/office/drawing/2014/main" id="{BF1B0E67-2828-4249-CC20-586004F9E4F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66329" y="981519"/>
            <a:ext cx="3072261" cy="4210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81;p76">
            <a:extLst>
              <a:ext uri="{FF2B5EF4-FFF2-40B4-BE49-F238E27FC236}">
                <a16:creationId xmlns:a16="http://schemas.microsoft.com/office/drawing/2014/main" id="{7E6F2B5B-1A06-6802-8F04-5CFDAA4B3F7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35869" y="989268"/>
            <a:ext cx="3072261" cy="4210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81;p76">
            <a:extLst>
              <a:ext uri="{FF2B5EF4-FFF2-40B4-BE49-F238E27FC236}">
                <a16:creationId xmlns:a16="http://schemas.microsoft.com/office/drawing/2014/main" id="{AF24BFCA-B417-83E6-8965-AE1D49F2C0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97525" y="989268"/>
            <a:ext cx="3072261" cy="42104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20107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DD812-17E5-8581-AABD-CEECB7849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67" y="177096"/>
            <a:ext cx="8229600" cy="323400"/>
          </a:xfrm>
        </p:spPr>
        <p:txBody>
          <a:bodyPr/>
          <a:lstStyle/>
          <a:p>
            <a:r>
              <a:rPr lang="en-US" sz="4400" u="sng" dirty="0"/>
              <a:t>Reports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3FA58D-D1A0-FD74-7871-C144027B73FB}"/>
              </a:ext>
            </a:extLst>
          </p:cNvPr>
          <p:cNvSpPr txBox="1"/>
          <p:nvPr/>
        </p:nvSpPr>
        <p:spPr>
          <a:xfrm>
            <a:off x="1032387" y="678399"/>
            <a:ext cx="4033685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CEO Login</a:t>
            </a:r>
          </a:p>
          <a:p>
            <a:pPr marL="285750" lvl="8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District Wise report</a:t>
            </a:r>
          </a:p>
          <a:p>
            <a:pPr marL="285750" lvl="8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Agency wise report </a:t>
            </a:r>
          </a:p>
          <a:p>
            <a:pPr marL="285750" lvl="8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AC wise report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DEO Login</a:t>
            </a:r>
          </a:p>
          <a:p>
            <a:pPr marL="285750" lvl="8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AC Wise report</a:t>
            </a:r>
          </a:p>
          <a:p>
            <a:pPr marL="285750" lvl="8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User Wise report</a:t>
            </a:r>
          </a:p>
          <a:p>
            <a:pPr marL="285750" lvl="8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Top 10 FST/SST</a:t>
            </a:r>
          </a:p>
          <a:p>
            <a:pPr marL="285750" lvl="8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Fira Sans Extra Condensed SemiBold" panose="020B0604020202020204" charset="0"/>
              <a:ea typeface="Cambria" panose="020405030504060302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78E78F-FDD2-0F15-16B0-E58CA1908780}"/>
              </a:ext>
            </a:extLst>
          </p:cNvPr>
          <p:cNvSpPr txBox="1"/>
          <p:nvPr/>
        </p:nvSpPr>
        <p:spPr>
          <a:xfrm>
            <a:off x="5678129" y="678399"/>
            <a:ext cx="320777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State Nodal Login</a:t>
            </a:r>
          </a:p>
          <a:p>
            <a:pPr marL="285750" lvl="8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District Wise report</a:t>
            </a:r>
          </a:p>
          <a:p>
            <a:pPr marL="285750" lvl="8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Fira Sans Extra Condensed SemiBold" panose="020B0604020202020204" charset="0"/>
                <a:ea typeface="Cambria" panose="02040503050406030204" pitchFamily="18" charset="0"/>
              </a:rPr>
              <a:t>User Wise report</a:t>
            </a:r>
          </a:p>
          <a:p>
            <a:pPr marL="285750" lvl="8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Fira Sans Extra Condensed SemiBold" panose="020B0604020202020204" charset="0"/>
              <a:ea typeface="Cambria" panose="02040503050406030204" pitchFamily="18" charset="0"/>
            </a:endParaRPr>
          </a:p>
          <a:p>
            <a:pPr marL="285750" lvl="8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Fira Sans Extra Condensed SemiBold" panose="020B0604020202020204" charset="0"/>
              <a:ea typeface="Cambria" panose="020405030504060302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9219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DD812-17E5-8581-AABD-CEECB7849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u="sng" dirty="0"/>
              <a:t>Report format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05AB23-FDEE-4F0E-4F1E-3E1F1173D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3" y="872995"/>
            <a:ext cx="9144000" cy="442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771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3AAA9-A5F4-3D41-CEF9-098D4E53C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Statistics Past Election (AC General Elections)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8066B67-42A9-557C-C65A-9BE7EF261F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1398810"/>
              </p:ext>
            </p:extLst>
          </p:nvPr>
        </p:nvGraphicFramePr>
        <p:xfrm>
          <a:off x="457200" y="805814"/>
          <a:ext cx="8303342" cy="4149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399608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8583A-6A70-FA60-BD97-B13436363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9BEAD1-0CA2-E212-09E7-AD21FC6CF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" y="842962"/>
            <a:ext cx="8924925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022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F0650-A427-CD35-18F4-35BCC7F2A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u="sng" dirty="0"/>
              <a:t>Join ESMS Support WhatsApp Group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9323D9-4B32-50C0-9DD9-F85AF734F9ED}"/>
              </a:ext>
            </a:extLst>
          </p:cNvPr>
          <p:cNvSpPr txBox="1"/>
          <p:nvPr/>
        </p:nvSpPr>
        <p:spPr>
          <a:xfrm>
            <a:off x="678425" y="989111"/>
            <a:ext cx="8613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DengXian" panose="02010600030101010101" pitchFamily="2" charset="-122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https://chat.whatsapp.com/CITOXsTYASw5Omu1cD6lLX</a:t>
            </a:r>
            <a:r>
              <a:rPr lang="en-US" sz="2400" b="1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7030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621AD7-A810-6994-7A93-864290910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330" y="1524984"/>
            <a:ext cx="2111600" cy="2111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440369-77E3-D05D-CEBF-33482656B7AB}"/>
              </a:ext>
            </a:extLst>
          </p:cNvPr>
          <p:cNvSpPr txBox="1"/>
          <p:nvPr/>
        </p:nvSpPr>
        <p:spPr>
          <a:xfrm>
            <a:off x="1544902" y="3919713"/>
            <a:ext cx="6199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</a:rPr>
              <a:t>WhatsApp</a:t>
            </a:r>
            <a:r>
              <a:rPr lang="en-US" sz="3600" dirty="0"/>
              <a:t> : +91-</a:t>
            </a:r>
            <a:r>
              <a:rPr lang="en-US" sz="3600" dirty="0">
                <a:solidFill>
                  <a:srgbClr val="C00000"/>
                </a:solidFill>
              </a:rPr>
              <a:t>8882377706</a:t>
            </a:r>
          </a:p>
        </p:txBody>
      </p:sp>
    </p:spTree>
    <p:extLst>
      <p:ext uri="{BB962C8B-B14F-4D97-AF65-F5344CB8AC3E}">
        <p14:creationId xmlns:p14="http://schemas.microsoft.com/office/powerpoint/2010/main" val="1062090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56"/>
          <p:cNvSpPr txBox="1">
            <a:spLocks noGrp="1"/>
          </p:cNvSpPr>
          <p:nvPr>
            <p:ph type="title" idx="4294967295"/>
          </p:nvPr>
        </p:nvSpPr>
        <p:spPr>
          <a:xfrm>
            <a:off x="838682" y="1505611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8800" dirty="0">
                <a:latin typeface="Arial"/>
                <a:ea typeface="Arial"/>
                <a:cs typeface="Arial"/>
                <a:sym typeface="Arial"/>
              </a:rPr>
              <a:t>Q/A</a:t>
            </a:r>
            <a:endParaRPr sz="4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56"/>
          <p:cNvSpPr txBox="1">
            <a:spLocks noGrp="1"/>
          </p:cNvSpPr>
          <p:nvPr>
            <p:ph type="title" idx="4294967295"/>
          </p:nvPr>
        </p:nvSpPr>
        <p:spPr>
          <a:xfrm>
            <a:off x="964044" y="1999682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7200" dirty="0">
                <a:latin typeface="Arial"/>
                <a:ea typeface="Arial"/>
                <a:cs typeface="Arial"/>
                <a:sym typeface="Arial"/>
              </a:rPr>
              <a:t>Thanks!</a:t>
            </a:r>
            <a:endParaRPr sz="72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8821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21"/>
          <p:cNvSpPr txBox="1"/>
          <p:nvPr/>
        </p:nvSpPr>
        <p:spPr>
          <a:xfrm>
            <a:off x="934558" y="3528214"/>
            <a:ext cx="1002600" cy="35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Fira Sans"/>
                <a:cs typeface="Fira Sans"/>
                <a:sym typeface="Fira Sans"/>
              </a:rPr>
              <a:t>CEO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44" name="Google Shape;744;p21"/>
          <p:cNvSpPr txBox="1"/>
          <p:nvPr/>
        </p:nvSpPr>
        <p:spPr>
          <a:xfrm>
            <a:off x="2800483" y="2594414"/>
            <a:ext cx="1178960" cy="35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Fira Sans"/>
                <a:cs typeface="Fira Sans"/>
                <a:sym typeface="Fira Sans"/>
              </a:rPr>
              <a:t>State Nodal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45" name="Google Shape;745;p21"/>
          <p:cNvSpPr txBox="1"/>
          <p:nvPr/>
        </p:nvSpPr>
        <p:spPr>
          <a:xfrm>
            <a:off x="2712908" y="4090715"/>
            <a:ext cx="1259149" cy="35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Fira Sans"/>
                <a:cs typeface="Fira Sans"/>
                <a:sym typeface="Fira Sans"/>
              </a:rPr>
              <a:t>State Nodal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46" name="Google Shape;746;p21"/>
          <p:cNvSpPr txBox="1"/>
          <p:nvPr/>
        </p:nvSpPr>
        <p:spPr>
          <a:xfrm>
            <a:off x="4505545" y="2005827"/>
            <a:ext cx="1487394" cy="35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Fira Sans"/>
                <a:cs typeface="Fira Sans"/>
                <a:sym typeface="Fira Sans"/>
              </a:rPr>
              <a:t>District Nodal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47" name="Google Shape;747;p21"/>
          <p:cNvSpPr txBox="1"/>
          <p:nvPr/>
        </p:nvSpPr>
        <p:spPr>
          <a:xfrm>
            <a:off x="4665702" y="3329001"/>
            <a:ext cx="1002600" cy="35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Fira Sans"/>
                <a:cs typeface="Fira Sans"/>
                <a:sym typeface="Fira Sans"/>
              </a:rPr>
              <a:t>DEO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48" name="Google Shape;748;p21"/>
          <p:cNvSpPr txBox="1"/>
          <p:nvPr/>
        </p:nvSpPr>
        <p:spPr>
          <a:xfrm>
            <a:off x="4353855" y="4757948"/>
            <a:ext cx="1778915" cy="35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Fira Sans"/>
                <a:cs typeface="Fira Sans"/>
                <a:sym typeface="Fira Sans"/>
              </a:rPr>
              <a:t>District Nodal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49" name="Google Shape;749;p21"/>
          <p:cNvSpPr txBox="1"/>
          <p:nvPr/>
        </p:nvSpPr>
        <p:spPr>
          <a:xfrm>
            <a:off x="6446267" y="4062626"/>
            <a:ext cx="1002600" cy="35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Fira Sans"/>
                <a:cs typeface="Fira Sans"/>
                <a:sym typeface="Fira Sans"/>
              </a:rPr>
              <a:t>FST/SST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50" name="Google Shape;750;p21"/>
          <p:cNvSpPr txBox="1"/>
          <p:nvPr/>
        </p:nvSpPr>
        <p:spPr>
          <a:xfrm>
            <a:off x="6446267" y="2589901"/>
            <a:ext cx="1002600" cy="35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Fira Sans"/>
                <a:cs typeface="Fira Sans"/>
                <a:sym typeface="Fira Sans"/>
              </a:rPr>
              <a:t>DLBC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52" name="Google Shape;752;p21"/>
          <p:cNvSpPr txBox="1"/>
          <p:nvPr/>
        </p:nvSpPr>
        <p:spPr>
          <a:xfrm>
            <a:off x="2798833" y="2871068"/>
            <a:ext cx="1005900" cy="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759" name="Google Shape;759;p21"/>
          <p:cNvGrpSpPr/>
          <p:nvPr/>
        </p:nvGrpSpPr>
        <p:grpSpPr>
          <a:xfrm>
            <a:off x="1877133" y="1683556"/>
            <a:ext cx="4729784" cy="2727385"/>
            <a:chOff x="2111400" y="1184794"/>
            <a:chExt cx="4729784" cy="2727385"/>
          </a:xfrm>
        </p:grpSpPr>
        <p:grpSp>
          <p:nvGrpSpPr>
            <p:cNvPr id="760" name="Google Shape;760;p21"/>
            <p:cNvGrpSpPr/>
            <p:nvPr/>
          </p:nvGrpSpPr>
          <p:grpSpPr>
            <a:xfrm>
              <a:off x="2111400" y="1782381"/>
              <a:ext cx="2378280" cy="1523632"/>
              <a:chOff x="2111400" y="1782381"/>
              <a:chExt cx="2378280" cy="1523632"/>
            </a:xfrm>
          </p:grpSpPr>
          <p:cxnSp>
            <p:nvCxnSpPr>
              <p:cNvPr id="761" name="Google Shape;761;p21"/>
              <p:cNvCxnSpPr/>
              <p:nvPr/>
            </p:nvCxnSpPr>
            <p:spPr>
              <a:xfrm>
                <a:off x="3840480" y="3296712"/>
                <a:ext cx="649200" cy="93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1"/>
              <p:cNvCxnSpPr/>
              <p:nvPr/>
            </p:nvCxnSpPr>
            <p:spPr>
              <a:xfrm flipH="1">
                <a:off x="3853655" y="1813812"/>
                <a:ext cx="625500" cy="1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763" name="Google Shape;763;p21"/>
              <p:cNvGrpSpPr/>
              <p:nvPr/>
            </p:nvGrpSpPr>
            <p:grpSpPr>
              <a:xfrm>
                <a:off x="2111400" y="1782381"/>
                <a:ext cx="1154969" cy="1500386"/>
                <a:chOff x="2111400" y="1782381"/>
                <a:chExt cx="1154969" cy="1500386"/>
              </a:xfrm>
            </p:grpSpPr>
            <p:grpSp>
              <p:nvGrpSpPr>
                <p:cNvPr id="764" name="Google Shape;764;p21"/>
                <p:cNvGrpSpPr/>
                <p:nvPr/>
              </p:nvGrpSpPr>
              <p:grpSpPr>
                <a:xfrm rot="-5400000" flipH="1">
                  <a:off x="2227404" y="2243802"/>
                  <a:ext cx="1500386" cy="577544"/>
                  <a:chOff x="2377275" y="2116776"/>
                  <a:chExt cx="4318900" cy="454974"/>
                </a:xfrm>
              </p:grpSpPr>
              <p:sp>
                <p:nvSpPr>
                  <p:cNvPr id="765" name="Google Shape;765;p21"/>
                  <p:cNvSpPr/>
                  <p:nvPr/>
                </p:nvSpPr>
                <p:spPr>
                  <a:xfrm>
                    <a:off x="5555076" y="2116779"/>
                    <a:ext cx="1140300" cy="370800"/>
                  </a:xfrm>
                  <a:prstGeom prst="arc">
                    <a:avLst>
                      <a:gd name="adj1" fmla="val 16200000"/>
                      <a:gd name="adj2" fmla="val 21394432"/>
                    </a:avLst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cxnSp>
                <p:nvCxnSpPr>
                  <p:cNvPr id="766" name="Google Shape;766;p21"/>
                  <p:cNvCxnSpPr>
                    <a:stCxn id="765" idx="0"/>
                    <a:endCxn id="767" idx="0"/>
                  </p:cNvCxnSpPr>
                  <p:nvPr/>
                </p:nvCxnSpPr>
                <p:spPr>
                  <a:xfrm>
                    <a:off x="4549026" y="540579"/>
                    <a:ext cx="0" cy="31524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767" name="Google Shape;767;p21"/>
                  <p:cNvSpPr/>
                  <p:nvPr/>
                </p:nvSpPr>
                <p:spPr>
                  <a:xfrm flipH="1">
                    <a:off x="2378486" y="2116776"/>
                    <a:ext cx="1188900" cy="370800"/>
                  </a:xfrm>
                  <a:prstGeom prst="arc">
                    <a:avLst>
                      <a:gd name="adj1" fmla="val 16200000"/>
                      <a:gd name="adj2" fmla="val 59962"/>
                    </a:avLst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cxnSp>
                <p:nvCxnSpPr>
                  <p:cNvPr id="768" name="Google Shape;768;p21"/>
                  <p:cNvCxnSpPr/>
                  <p:nvPr/>
                </p:nvCxnSpPr>
                <p:spPr>
                  <a:xfrm flipH="1">
                    <a:off x="2377275" y="2292450"/>
                    <a:ext cx="900" cy="2793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69" name="Google Shape;769;p21"/>
                  <p:cNvCxnSpPr/>
                  <p:nvPr/>
                </p:nvCxnSpPr>
                <p:spPr>
                  <a:xfrm flipH="1">
                    <a:off x="6695275" y="2292450"/>
                    <a:ext cx="900" cy="2793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cxnSp>
              <p:nvCxnSpPr>
                <p:cNvPr id="770" name="Google Shape;770;p21"/>
                <p:cNvCxnSpPr/>
                <p:nvPr/>
              </p:nvCxnSpPr>
              <p:spPr>
                <a:xfrm flipH="1">
                  <a:off x="2111400" y="2540800"/>
                  <a:ext cx="580800" cy="63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71" name="Google Shape;771;p21"/>
            <p:cNvGrpSpPr/>
            <p:nvPr/>
          </p:nvGrpSpPr>
          <p:grpSpPr>
            <a:xfrm>
              <a:off x="4484724" y="1184794"/>
              <a:ext cx="2356459" cy="2727385"/>
              <a:chOff x="4484724" y="1184794"/>
              <a:chExt cx="2356459" cy="2727385"/>
            </a:xfrm>
          </p:grpSpPr>
          <p:grpSp>
            <p:nvGrpSpPr>
              <p:cNvPr id="772" name="Google Shape;772;p21"/>
              <p:cNvGrpSpPr/>
              <p:nvPr/>
            </p:nvGrpSpPr>
            <p:grpSpPr>
              <a:xfrm>
                <a:off x="4484724" y="1184794"/>
                <a:ext cx="594300" cy="2727385"/>
                <a:chOff x="4484724" y="1184794"/>
                <a:chExt cx="594300" cy="2727385"/>
              </a:xfrm>
            </p:grpSpPr>
            <p:cxnSp>
              <p:nvCxnSpPr>
                <p:cNvPr id="773" name="Google Shape;773;p21"/>
                <p:cNvCxnSpPr/>
                <p:nvPr/>
              </p:nvCxnSpPr>
              <p:spPr>
                <a:xfrm>
                  <a:off x="4484724" y="2547287"/>
                  <a:ext cx="594300" cy="24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774" name="Google Shape;774;p21"/>
                <p:cNvGrpSpPr/>
                <p:nvPr/>
              </p:nvGrpSpPr>
              <p:grpSpPr>
                <a:xfrm rot="-5400000" flipH="1">
                  <a:off x="3409806" y="2259714"/>
                  <a:ext cx="2727385" cy="577547"/>
                  <a:chOff x="2377275" y="2116774"/>
                  <a:chExt cx="4318900" cy="454976"/>
                </a:xfrm>
              </p:grpSpPr>
              <p:sp>
                <p:nvSpPr>
                  <p:cNvPr id="775" name="Google Shape;775;p21"/>
                  <p:cNvSpPr/>
                  <p:nvPr/>
                </p:nvSpPr>
                <p:spPr>
                  <a:xfrm>
                    <a:off x="5901193" y="2116774"/>
                    <a:ext cx="794100" cy="370800"/>
                  </a:xfrm>
                  <a:prstGeom prst="arc">
                    <a:avLst>
                      <a:gd name="adj1" fmla="val 16200000"/>
                      <a:gd name="adj2" fmla="val 21394432"/>
                    </a:avLst>
                  </a:prstGeom>
                  <a:noFill/>
                  <a:ln w="19050" cap="flat" cmpd="sng">
                    <a:solidFill>
                      <a:schemeClr val="accent4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cxnSp>
                <p:nvCxnSpPr>
                  <p:cNvPr id="776" name="Google Shape;776;p21"/>
                  <p:cNvCxnSpPr>
                    <a:stCxn id="775" idx="0"/>
                    <a:endCxn id="777" idx="0"/>
                  </p:cNvCxnSpPr>
                  <p:nvPr/>
                </p:nvCxnSpPr>
                <p:spPr>
                  <a:xfrm>
                    <a:off x="4536943" y="355474"/>
                    <a:ext cx="0" cy="35226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4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777" name="Google Shape;777;p21"/>
                  <p:cNvSpPr/>
                  <p:nvPr/>
                </p:nvSpPr>
                <p:spPr>
                  <a:xfrm flipH="1">
                    <a:off x="2378455" y="2116774"/>
                    <a:ext cx="794400" cy="370800"/>
                  </a:xfrm>
                  <a:prstGeom prst="arc">
                    <a:avLst>
                      <a:gd name="adj1" fmla="val 16200000"/>
                      <a:gd name="adj2" fmla="val 59962"/>
                    </a:avLst>
                  </a:prstGeom>
                  <a:noFill/>
                  <a:ln w="19050" cap="flat" cmpd="sng">
                    <a:solidFill>
                      <a:schemeClr val="accent4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cxnSp>
                <p:nvCxnSpPr>
                  <p:cNvPr id="778" name="Google Shape;778;p21"/>
                  <p:cNvCxnSpPr/>
                  <p:nvPr/>
                </p:nvCxnSpPr>
                <p:spPr>
                  <a:xfrm flipH="1">
                    <a:off x="2377275" y="2292450"/>
                    <a:ext cx="900" cy="2793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4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79" name="Google Shape;779;p21"/>
                  <p:cNvCxnSpPr/>
                  <p:nvPr/>
                </p:nvCxnSpPr>
                <p:spPr>
                  <a:xfrm flipH="1">
                    <a:off x="6695275" y="2292450"/>
                    <a:ext cx="900" cy="2793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4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</p:grpSp>
          <p:grpSp>
            <p:nvGrpSpPr>
              <p:cNvPr id="780" name="Google Shape;780;p21"/>
              <p:cNvGrpSpPr/>
              <p:nvPr/>
            </p:nvGrpSpPr>
            <p:grpSpPr>
              <a:xfrm>
                <a:off x="5716375" y="1801368"/>
                <a:ext cx="1124809" cy="1500386"/>
                <a:chOff x="5716375" y="1801368"/>
                <a:chExt cx="1124809" cy="1500386"/>
              </a:xfrm>
            </p:grpSpPr>
            <p:cxnSp>
              <p:nvCxnSpPr>
                <p:cNvPr id="781" name="Google Shape;781;p21"/>
                <p:cNvCxnSpPr/>
                <p:nvPr/>
              </p:nvCxnSpPr>
              <p:spPr>
                <a:xfrm rot="10800000">
                  <a:off x="5716375" y="2545187"/>
                  <a:ext cx="548700" cy="66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782" name="Google Shape;782;p21"/>
                <p:cNvGrpSpPr/>
                <p:nvPr/>
              </p:nvGrpSpPr>
              <p:grpSpPr>
                <a:xfrm rot="-5400000" flipH="1">
                  <a:off x="5802219" y="2262789"/>
                  <a:ext cx="1500386" cy="577544"/>
                  <a:chOff x="2377275" y="2116776"/>
                  <a:chExt cx="4318900" cy="454974"/>
                </a:xfrm>
              </p:grpSpPr>
              <p:sp>
                <p:nvSpPr>
                  <p:cNvPr id="783" name="Google Shape;783;p21"/>
                  <p:cNvSpPr/>
                  <p:nvPr/>
                </p:nvSpPr>
                <p:spPr>
                  <a:xfrm>
                    <a:off x="5555076" y="2116779"/>
                    <a:ext cx="1140300" cy="370800"/>
                  </a:xfrm>
                  <a:prstGeom prst="arc">
                    <a:avLst>
                      <a:gd name="adj1" fmla="val 16200000"/>
                      <a:gd name="adj2" fmla="val 21394432"/>
                    </a:avLst>
                  </a:prstGeom>
                  <a:noFill/>
                  <a:ln w="19050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cxnSp>
                <p:nvCxnSpPr>
                  <p:cNvPr id="784" name="Google Shape;784;p21"/>
                  <p:cNvCxnSpPr>
                    <a:stCxn id="783" idx="0"/>
                    <a:endCxn id="785" idx="0"/>
                  </p:cNvCxnSpPr>
                  <p:nvPr/>
                </p:nvCxnSpPr>
                <p:spPr>
                  <a:xfrm>
                    <a:off x="4549026" y="540579"/>
                    <a:ext cx="0" cy="31524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785" name="Google Shape;785;p21"/>
                  <p:cNvSpPr/>
                  <p:nvPr/>
                </p:nvSpPr>
                <p:spPr>
                  <a:xfrm flipH="1">
                    <a:off x="2378486" y="2116776"/>
                    <a:ext cx="1188900" cy="370800"/>
                  </a:xfrm>
                  <a:prstGeom prst="arc">
                    <a:avLst>
                      <a:gd name="adj1" fmla="val 16200000"/>
                      <a:gd name="adj2" fmla="val 59962"/>
                    </a:avLst>
                  </a:prstGeom>
                  <a:noFill/>
                  <a:ln w="19050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cxnSp>
                <p:nvCxnSpPr>
                  <p:cNvPr id="786" name="Google Shape;786;p21"/>
                  <p:cNvCxnSpPr/>
                  <p:nvPr/>
                </p:nvCxnSpPr>
                <p:spPr>
                  <a:xfrm flipH="1">
                    <a:off x="2377275" y="2292450"/>
                    <a:ext cx="900" cy="2793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87" name="Google Shape;787;p21"/>
                  <p:cNvCxnSpPr/>
                  <p:nvPr/>
                </p:nvCxnSpPr>
                <p:spPr>
                  <a:xfrm flipH="1">
                    <a:off x="6695275" y="2292450"/>
                    <a:ext cx="900" cy="2793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</p:grpSp>
        </p:grpSp>
      </p:grpSp>
      <p:grpSp>
        <p:nvGrpSpPr>
          <p:cNvPr id="788" name="Google Shape;788;p21"/>
          <p:cNvGrpSpPr/>
          <p:nvPr/>
        </p:nvGrpSpPr>
        <p:grpSpPr>
          <a:xfrm>
            <a:off x="4818951" y="4022744"/>
            <a:ext cx="696102" cy="708586"/>
            <a:chOff x="4827221" y="3196157"/>
            <a:chExt cx="696102" cy="708586"/>
          </a:xfrm>
        </p:grpSpPr>
        <p:sp>
          <p:nvSpPr>
            <p:cNvPr id="789" name="Google Shape;789;p21"/>
            <p:cNvSpPr/>
            <p:nvPr/>
          </p:nvSpPr>
          <p:spPr>
            <a:xfrm>
              <a:off x="4827221" y="3196157"/>
              <a:ext cx="696102" cy="695426"/>
            </a:xfrm>
            <a:custGeom>
              <a:avLst/>
              <a:gdLst/>
              <a:ahLst/>
              <a:cxnLst/>
              <a:rect l="l" t="t" r="r" b="b"/>
              <a:pathLst>
                <a:path w="55115" h="55116" extrusionOk="0">
                  <a:moveTo>
                    <a:pt x="27557" y="1"/>
                  </a:moveTo>
                  <a:cubicBezTo>
                    <a:pt x="12344" y="1"/>
                    <a:pt x="0" y="12344"/>
                    <a:pt x="0" y="27558"/>
                  </a:cubicBezTo>
                  <a:cubicBezTo>
                    <a:pt x="0" y="42772"/>
                    <a:pt x="12344" y="55115"/>
                    <a:pt x="27557" y="55115"/>
                  </a:cubicBezTo>
                  <a:cubicBezTo>
                    <a:pt x="42771" y="55115"/>
                    <a:pt x="55115" y="42772"/>
                    <a:pt x="55115" y="27558"/>
                  </a:cubicBezTo>
                  <a:cubicBezTo>
                    <a:pt x="55115" y="12344"/>
                    <a:pt x="42771" y="1"/>
                    <a:pt x="275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1"/>
            <p:cNvSpPr/>
            <p:nvPr/>
          </p:nvSpPr>
          <p:spPr>
            <a:xfrm>
              <a:off x="5022330" y="3440797"/>
              <a:ext cx="67583" cy="78393"/>
            </a:xfrm>
            <a:custGeom>
              <a:avLst/>
              <a:gdLst/>
              <a:ahLst/>
              <a:cxnLst/>
              <a:rect l="l" t="t" r="r" b="b"/>
              <a:pathLst>
                <a:path w="5351" h="6213" extrusionOk="0">
                  <a:moveTo>
                    <a:pt x="2351" y="1"/>
                  </a:moveTo>
                  <a:cubicBezTo>
                    <a:pt x="2211" y="1"/>
                    <a:pt x="2071" y="18"/>
                    <a:pt x="1932" y="53"/>
                  </a:cubicBezTo>
                  <a:cubicBezTo>
                    <a:pt x="679" y="392"/>
                    <a:pt x="1" y="2010"/>
                    <a:pt x="418" y="3680"/>
                  </a:cubicBezTo>
                  <a:cubicBezTo>
                    <a:pt x="765" y="5182"/>
                    <a:pt x="1868" y="6213"/>
                    <a:pt x="2985" y="6213"/>
                  </a:cubicBezTo>
                  <a:cubicBezTo>
                    <a:pt x="3130" y="6213"/>
                    <a:pt x="3276" y="6195"/>
                    <a:pt x="3419" y="6159"/>
                  </a:cubicBezTo>
                  <a:cubicBezTo>
                    <a:pt x="4672" y="5846"/>
                    <a:pt x="5351" y="4228"/>
                    <a:pt x="4933" y="2532"/>
                  </a:cubicBezTo>
                  <a:cubicBezTo>
                    <a:pt x="4563" y="1051"/>
                    <a:pt x="3453" y="1"/>
                    <a:pt x="2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1"/>
            <p:cNvSpPr/>
            <p:nvPr/>
          </p:nvSpPr>
          <p:spPr>
            <a:xfrm>
              <a:off x="5277771" y="3440797"/>
              <a:ext cx="67242" cy="78393"/>
            </a:xfrm>
            <a:custGeom>
              <a:avLst/>
              <a:gdLst/>
              <a:ahLst/>
              <a:cxnLst/>
              <a:rect l="l" t="t" r="r" b="b"/>
              <a:pathLst>
                <a:path w="5324" h="6213" extrusionOk="0">
                  <a:moveTo>
                    <a:pt x="2991" y="1"/>
                  </a:moveTo>
                  <a:cubicBezTo>
                    <a:pt x="1871" y="1"/>
                    <a:pt x="762" y="1051"/>
                    <a:pt x="392" y="2532"/>
                  </a:cubicBezTo>
                  <a:cubicBezTo>
                    <a:pt x="0" y="4228"/>
                    <a:pt x="679" y="5846"/>
                    <a:pt x="1905" y="6159"/>
                  </a:cubicBezTo>
                  <a:cubicBezTo>
                    <a:pt x="2049" y="6195"/>
                    <a:pt x="2194" y="6213"/>
                    <a:pt x="2340" y="6213"/>
                  </a:cubicBezTo>
                  <a:cubicBezTo>
                    <a:pt x="3457" y="6213"/>
                    <a:pt x="4563" y="5182"/>
                    <a:pt x="4932" y="3680"/>
                  </a:cubicBezTo>
                  <a:cubicBezTo>
                    <a:pt x="5324" y="2010"/>
                    <a:pt x="4645" y="392"/>
                    <a:pt x="3419" y="53"/>
                  </a:cubicBezTo>
                  <a:cubicBezTo>
                    <a:pt x="3277" y="18"/>
                    <a:pt x="3134" y="1"/>
                    <a:pt x="2991" y="1"/>
                  </a:cubicBezTo>
                  <a:close/>
                </a:path>
              </a:pathLst>
            </a:custGeom>
            <a:solidFill>
              <a:srgbClr val="F4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1"/>
            <p:cNvSpPr/>
            <p:nvPr/>
          </p:nvSpPr>
          <p:spPr>
            <a:xfrm>
              <a:off x="5183829" y="3261679"/>
              <a:ext cx="233693" cy="643064"/>
            </a:xfrm>
            <a:custGeom>
              <a:avLst/>
              <a:gdLst/>
              <a:ahLst/>
              <a:cxnLst/>
              <a:rect l="l" t="t" r="r" b="b"/>
              <a:pathLst>
                <a:path w="18503" h="50966" extrusionOk="0">
                  <a:moveTo>
                    <a:pt x="1" y="1"/>
                  </a:moveTo>
                  <a:lnTo>
                    <a:pt x="1" y="50966"/>
                  </a:lnTo>
                  <a:lnTo>
                    <a:pt x="16624" y="50966"/>
                  </a:lnTo>
                  <a:lnTo>
                    <a:pt x="18007" y="43685"/>
                  </a:lnTo>
                  <a:cubicBezTo>
                    <a:pt x="18503" y="40893"/>
                    <a:pt x="16807" y="38179"/>
                    <a:pt x="14067" y="37448"/>
                  </a:cubicBezTo>
                  <a:lnTo>
                    <a:pt x="8847" y="36039"/>
                  </a:lnTo>
                  <a:cubicBezTo>
                    <a:pt x="8717" y="36013"/>
                    <a:pt x="8586" y="35961"/>
                    <a:pt x="8456" y="35935"/>
                  </a:cubicBezTo>
                  <a:cubicBezTo>
                    <a:pt x="6029" y="35100"/>
                    <a:pt x="4359" y="32881"/>
                    <a:pt x="4202" y="30350"/>
                  </a:cubicBezTo>
                  <a:lnTo>
                    <a:pt x="4124" y="28680"/>
                  </a:lnTo>
                  <a:lnTo>
                    <a:pt x="4176" y="28628"/>
                  </a:lnTo>
                  <a:lnTo>
                    <a:pt x="4333" y="28471"/>
                  </a:lnTo>
                  <a:lnTo>
                    <a:pt x="4672" y="28158"/>
                  </a:lnTo>
                  <a:lnTo>
                    <a:pt x="4855" y="28002"/>
                  </a:lnTo>
                  <a:cubicBezTo>
                    <a:pt x="4933" y="27923"/>
                    <a:pt x="5011" y="27819"/>
                    <a:pt x="5116" y="27741"/>
                  </a:cubicBezTo>
                  <a:lnTo>
                    <a:pt x="5298" y="27558"/>
                  </a:lnTo>
                  <a:lnTo>
                    <a:pt x="5507" y="27323"/>
                  </a:lnTo>
                  <a:cubicBezTo>
                    <a:pt x="5585" y="27245"/>
                    <a:pt x="5638" y="27166"/>
                    <a:pt x="5716" y="27088"/>
                  </a:cubicBezTo>
                  <a:cubicBezTo>
                    <a:pt x="5768" y="26984"/>
                    <a:pt x="5899" y="26853"/>
                    <a:pt x="6003" y="26723"/>
                  </a:cubicBezTo>
                  <a:cubicBezTo>
                    <a:pt x="6107" y="26618"/>
                    <a:pt x="6133" y="26566"/>
                    <a:pt x="6212" y="26488"/>
                  </a:cubicBezTo>
                  <a:lnTo>
                    <a:pt x="6368" y="26279"/>
                  </a:lnTo>
                  <a:cubicBezTo>
                    <a:pt x="6447" y="26175"/>
                    <a:pt x="6499" y="26097"/>
                    <a:pt x="6577" y="25992"/>
                  </a:cubicBezTo>
                  <a:lnTo>
                    <a:pt x="6708" y="25809"/>
                  </a:lnTo>
                  <a:cubicBezTo>
                    <a:pt x="6838" y="25627"/>
                    <a:pt x="6968" y="25470"/>
                    <a:pt x="7073" y="25288"/>
                  </a:cubicBezTo>
                  <a:lnTo>
                    <a:pt x="7203" y="25105"/>
                  </a:lnTo>
                  <a:cubicBezTo>
                    <a:pt x="7282" y="25000"/>
                    <a:pt x="7334" y="24896"/>
                    <a:pt x="7412" y="24766"/>
                  </a:cubicBezTo>
                  <a:lnTo>
                    <a:pt x="7516" y="24609"/>
                  </a:lnTo>
                  <a:cubicBezTo>
                    <a:pt x="7673" y="24374"/>
                    <a:pt x="7830" y="24113"/>
                    <a:pt x="7960" y="23852"/>
                  </a:cubicBezTo>
                  <a:cubicBezTo>
                    <a:pt x="8038" y="23722"/>
                    <a:pt x="8117" y="23591"/>
                    <a:pt x="8169" y="23461"/>
                  </a:cubicBezTo>
                  <a:lnTo>
                    <a:pt x="8247" y="23304"/>
                  </a:lnTo>
                  <a:cubicBezTo>
                    <a:pt x="8482" y="22887"/>
                    <a:pt x="8691" y="22443"/>
                    <a:pt x="8900" y="21999"/>
                  </a:cubicBezTo>
                  <a:lnTo>
                    <a:pt x="8952" y="21895"/>
                  </a:lnTo>
                  <a:cubicBezTo>
                    <a:pt x="9030" y="21765"/>
                    <a:pt x="9082" y="21608"/>
                    <a:pt x="9161" y="21451"/>
                  </a:cubicBezTo>
                  <a:lnTo>
                    <a:pt x="9187" y="21373"/>
                  </a:lnTo>
                  <a:cubicBezTo>
                    <a:pt x="9317" y="21034"/>
                    <a:pt x="9448" y="20721"/>
                    <a:pt x="9578" y="20382"/>
                  </a:cubicBezTo>
                  <a:cubicBezTo>
                    <a:pt x="9654" y="20392"/>
                    <a:pt x="9731" y="20397"/>
                    <a:pt x="9808" y="20397"/>
                  </a:cubicBezTo>
                  <a:cubicBezTo>
                    <a:pt x="10908" y="20397"/>
                    <a:pt x="12004" y="19365"/>
                    <a:pt x="12370" y="17876"/>
                  </a:cubicBezTo>
                  <a:cubicBezTo>
                    <a:pt x="12788" y="16206"/>
                    <a:pt x="12109" y="14562"/>
                    <a:pt x="10857" y="14249"/>
                  </a:cubicBezTo>
                  <a:lnTo>
                    <a:pt x="10857" y="14223"/>
                  </a:lnTo>
                  <a:cubicBezTo>
                    <a:pt x="11770" y="8691"/>
                    <a:pt x="10570" y="4828"/>
                    <a:pt x="9187" y="3341"/>
                  </a:cubicBezTo>
                  <a:cubicBezTo>
                    <a:pt x="7804" y="1880"/>
                    <a:pt x="4124" y="1540"/>
                    <a:pt x="4124" y="1540"/>
                  </a:cubicBezTo>
                  <a:cubicBezTo>
                    <a:pt x="2898" y="1018"/>
                    <a:pt x="3628" y="157"/>
                    <a:pt x="3628" y="157"/>
                  </a:cubicBezTo>
                  <a:cubicBezTo>
                    <a:pt x="3404" y="65"/>
                    <a:pt x="3164" y="28"/>
                    <a:pt x="2924" y="28"/>
                  </a:cubicBezTo>
                  <a:cubicBezTo>
                    <a:pt x="1936" y="28"/>
                    <a:pt x="940" y="653"/>
                    <a:pt x="940" y="653"/>
                  </a:cubicBezTo>
                  <a:cubicBezTo>
                    <a:pt x="653" y="392"/>
                    <a:pt x="340" y="183"/>
                    <a:pt x="1" y="1"/>
                  </a:cubicBezTo>
                  <a:close/>
                </a:path>
              </a:pathLst>
            </a:custGeom>
            <a:solidFill>
              <a:srgbClr val="515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1"/>
            <p:cNvSpPr/>
            <p:nvPr/>
          </p:nvSpPr>
          <p:spPr>
            <a:xfrm>
              <a:off x="4950149" y="3531353"/>
              <a:ext cx="467045" cy="373390"/>
            </a:xfrm>
            <a:custGeom>
              <a:avLst/>
              <a:gdLst/>
              <a:ahLst/>
              <a:cxnLst/>
              <a:rect l="l" t="t" r="r" b="b"/>
              <a:pathLst>
                <a:path w="36979" h="29593" extrusionOk="0">
                  <a:moveTo>
                    <a:pt x="13858" y="0"/>
                  </a:moveTo>
                  <a:lnTo>
                    <a:pt x="13336" y="9342"/>
                  </a:lnTo>
                  <a:cubicBezTo>
                    <a:pt x="13179" y="12083"/>
                    <a:pt x="11274" y="14405"/>
                    <a:pt x="8613" y="15057"/>
                  </a:cubicBezTo>
                  <a:lnTo>
                    <a:pt x="4594" y="16101"/>
                  </a:lnTo>
                  <a:cubicBezTo>
                    <a:pt x="1775" y="16806"/>
                    <a:pt x="1" y="19572"/>
                    <a:pt x="523" y="22443"/>
                  </a:cubicBezTo>
                  <a:lnTo>
                    <a:pt x="1880" y="29593"/>
                  </a:lnTo>
                  <a:lnTo>
                    <a:pt x="35100" y="29593"/>
                  </a:lnTo>
                  <a:lnTo>
                    <a:pt x="36457" y="22364"/>
                  </a:lnTo>
                  <a:cubicBezTo>
                    <a:pt x="36979" y="19546"/>
                    <a:pt x="35256" y="16780"/>
                    <a:pt x="32464" y="16049"/>
                  </a:cubicBezTo>
                  <a:lnTo>
                    <a:pt x="27349" y="14666"/>
                  </a:lnTo>
                  <a:cubicBezTo>
                    <a:pt x="24714" y="13988"/>
                    <a:pt x="22861" y="11665"/>
                    <a:pt x="22704" y="8977"/>
                  </a:cubicBezTo>
                  <a:lnTo>
                    <a:pt x="22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1"/>
            <p:cNvSpPr/>
            <p:nvPr/>
          </p:nvSpPr>
          <p:spPr>
            <a:xfrm>
              <a:off x="5046390" y="3281110"/>
              <a:ext cx="274564" cy="365163"/>
            </a:xfrm>
            <a:custGeom>
              <a:avLst/>
              <a:gdLst/>
              <a:ahLst/>
              <a:cxnLst/>
              <a:rect l="l" t="t" r="r" b="b"/>
              <a:pathLst>
                <a:path w="21739" h="28941" extrusionOk="0">
                  <a:moveTo>
                    <a:pt x="10857" y="0"/>
                  </a:moveTo>
                  <a:cubicBezTo>
                    <a:pt x="4855" y="0"/>
                    <a:pt x="1" y="4567"/>
                    <a:pt x="1" y="12187"/>
                  </a:cubicBezTo>
                  <a:cubicBezTo>
                    <a:pt x="1" y="19807"/>
                    <a:pt x="5872" y="28941"/>
                    <a:pt x="10857" y="28941"/>
                  </a:cubicBezTo>
                  <a:cubicBezTo>
                    <a:pt x="15867" y="28941"/>
                    <a:pt x="21739" y="19807"/>
                    <a:pt x="21739" y="12187"/>
                  </a:cubicBezTo>
                  <a:cubicBezTo>
                    <a:pt x="21739" y="4541"/>
                    <a:pt x="16885" y="0"/>
                    <a:pt x="10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1"/>
            <p:cNvSpPr/>
            <p:nvPr/>
          </p:nvSpPr>
          <p:spPr>
            <a:xfrm>
              <a:off x="5062872" y="3519493"/>
              <a:ext cx="241599" cy="126453"/>
            </a:xfrm>
            <a:custGeom>
              <a:avLst/>
              <a:gdLst/>
              <a:ahLst/>
              <a:cxnLst/>
              <a:rect l="l" t="t" r="r" b="b"/>
              <a:pathLst>
                <a:path w="19129" h="10022" extrusionOk="0">
                  <a:moveTo>
                    <a:pt x="1" y="1"/>
                  </a:moveTo>
                  <a:lnTo>
                    <a:pt x="1" y="1"/>
                  </a:lnTo>
                  <a:cubicBezTo>
                    <a:pt x="2010" y="5429"/>
                    <a:pt x="6029" y="10022"/>
                    <a:pt x="9578" y="10022"/>
                  </a:cubicBezTo>
                  <a:cubicBezTo>
                    <a:pt x="13127" y="10022"/>
                    <a:pt x="17120" y="5429"/>
                    <a:pt x="19129" y="1"/>
                  </a:cubicBezTo>
                  <a:lnTo>
                    <a:pt x="19129" y="1"/>
                  </a:lnTo>
                  <a:cubicBezTo>
                    <a:pt x="19129" y="1"/>
                    <a:pt x="13466" y="6159"/>
                    <a:pt x="9578" y="6159"/>
                  </a:cubicBezTo>
                  <a:cubicBezTo>
                    <a:pt x="5664" y="615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515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1"/>
            <p:cNvSpPr/>
            <p:nvPr/>
          </p:nvSpPr>
          <p:spPr>
            <a:xfrm>
              <a:off x="4949821" y="3714749"/>
              <a:ext cx="467373" cy="189994"/>
            </a:xfrm>
            <a:custGeom>
              <a:avLst/>
              <a:gdLst/>
              <a:ahLst/>
              <a:cxnLst/>
              <a:rect l="l" t="t" r="r" b="b"/>
              <a:pathLst>
                <a:path w="37005" h="15058" extrusionOk="0">
                  <a:moveTo>
                    <a:pt x="10048" y="1"/>
                  </a:moveTo>
                  <a:cubicBezTo>
                    <a:pt x="9578" y="235"/>
                    <a:pt x="9108" y="418"/>
                    <a:pt x="8612" y="522"/>
                  </a:cubicBezTo>
                  <a:lnTo>
                    <a:pt x="4594" y="1566"/>
                  </a:lnTo>
                  <a:cubicBezTo>
                    <a:pt x="1801" y="2271"/>
                    <a:pt x="1" y="5037"/>
                    <a:pt x="549" y="7908"/>
                  </a:cubicBezTo>
                  <a:lnTo>
                    <a:pt x="1880" y="15058"/>
                  </a:lnTo>
                  <a:lnTo>
                    <a:pt x="35126" y="15058"/>
                  </a:lnTo>
                  <a:lnTo>
                    <a:pt x="36483" y="7829"/>
                  </a:lnTo>
                  <a:cubicBezTo>
                    <a:pt x="37005" y="5011"/>
                    <a:pt x="35282" y="2245"/>
                    <a:pt x="32490" y="1514"/>
                  </a:cubicBezTo>
                  <a:lnTo>
                    <a:pt x="27375" y="131"/>
                  </a:lnTo>
                  <a:cubicBezTo>
                    <a:pt x="27245" y="105"/>
                    <a:pt x="27114" y="53"/>
                    <a:pt x="26984" y="27"/>
                  </a:cubicBezTo>
                  <a:cubicBezTo>
                    <a:pt x="25523" y="3628"/>
                    <a:pt x="22287" y="6159"/>
                    <a:pt x="18529" y="6159"/>
                  </a:cubicBezTo>
                  <a:cubicBezTo>
                    <a:pt x="14745" y="6159"/>
                    <a:pt x="11483" y="3628"/>
                    <a:pt x="100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1"/>
            <p:cNvSpPr/>
            <p:nvPr/>
          </p:nvSpPr>
          <p:spPr>
            <a:xfrm>
              <a:off x="5025954" y="3248835"/>
              <a:ext cx="306543" cy="205148"/>
            </a:xfrm>
            <a:custGeom>
              <a:avLst/>
              <a:gdLst/>
              <a:ahLst/>
              <a:cxnLst/>
              <a:rect l="l" t="t" r="r" b="b"/>
              <a:pathLst>
                <a:path w="24271" h="16259" extrusionOk="0">
                  <a:moveTo>
                    <a:pt x="9787" y="1"/>
                  </a:moveTo>
                  <a:cubicBezTo>
                    <a:pt x="10283" y="418"/>
                    <a:pt x="10648" y="1019"/>
                    <a:pt x="10752" y="1697"/>
                  </a:cubicBezTo>
                  <a:cubicBezTo>
                    <a:pt x="8443" y="382"/>
                    <a:pt x="6334" y="3"/>
                    <a:pt x="4671" y="3"/>
                  </a:cubicBezTo>
                  <a:cubicBezTo>
                    <a:pt x="2406" y="3"/>
                    <a:pt x="967" y="705"/>
                    <a:pt x="967" y="705"/>
                  </a:cubicBezTo>
                  <a:cubicBezTo>
                    <a:pt x="3341" y="705"/>
                    <a:pt x="4072" y="4046"/>
                    <a:pt x="4072" y="4046"/>
                  </a:cubicBezTo>
                  <a:cubicBezTo>
                    <a:pt x="2767" y="3967"/>
                    <a:pt x="2402" y="3080"/>
                    <a:pt x="2402" y="3080"/>
                  </a:cubicBezTo>
                  <a:cubicBezTo>
                    <a:pt x="1906" y="4228"/>
                    <a:pt x="1645" y="5481"/>
                    <a:pt x="1645" y="6734"/>
                  </a:cubicBezTo>
                  <a:lnTo>
                    <a:pt x="1" y="6734"/>
                  </a:lnTo>
                  <a:cubicBezTo>
                    <a:pt x="1488" y="9422"/>
                    <a:pt x="1645" y="15267"/>
                    <a:pt x="1645" y="15267"/>
                  </a:cubicBezTo>
                  <a:cubicBezTo>
                    <a:pt x="1645" y="15267"/>
                    <a:pt x="1654" y="15267"/>
                    <a:pt x="1670" y="15267"/>
                  </a:cubicBezTo>
                  <a:cubicBezTo>
                    <a:pt x="1832" y="15267"/>
                    <a:pt x="2734" y="15310"/>
                    <a:pt x="2924" y="16259"/>
                  </a:cubicBezTo>
                  <a:cubicBezTo>
                    <a:pt x="3524" y="12657"/>
                    <a:pt x="4333" y="9865"/>
                    <a:pt x="5899" y="8691"/>
                  </a:cubicBezTo>
                  <a:cubicBezTo>
                    <a:pt x="6428" y="8294"/>
                    <a:pt x="7501" y="8180"/>
                    <a:pt x="8612" y="8180"/>
                  </a:cubicBezTo>
                  <a:cubicBezTo>
                    <a:pt x="9909" y="8180"/>
                    <a:pt x="11258" y="8335"/>
                    <a:pt x="11848" y="8378"/>
                  </a:cubicBezTo>
                  <a:cubicBezTo>
                    <a:pt x="11906" y="8379"/>
                    <a:pt x="11963" y="8379"/>
                    <a:pt x="12020" y="8379"/>
                  </a:cubicBezTo>
                  <a:cubicBezTo>
                    <a:pt x="13213" y="8379"/>
                    <a:pt x="14380" y="8120"/>
                    <a:pt x="15476" y="7647"/>
                  </a:cubicBezTo>
                  <a:cubicBezTo>
                    <a:pt x="16025" y="7369"/>
                    <a:pt x="16503" y="7264"/>
                    <a:pt x="16914" y="7264"/>
                  </a:cubicBezTo>
                  <a:cubicBezTo>
                    <a:pt x="18201" y="7264"/>
                    <a:pt x="18816" y="8299"/>
                    <a:pt x="18816" y="8299"/>
                  </a:cubicBezTo>
                  <a:cubicBezTo>
                    <a:pt x="18816" y="8299"/>
                    <a:pt x="21582" y="12135"/>
                    <a:pt x="22052" y="16259"/>
                  </a:cubicBezTo>
                  <a:cubicBezTo>
                    <a:pt x="22621" y="15310"/>
                    <a:pt x="23234" y="15267"/>
                    <a:pt x="23340" y="15267"/>
                  </a:cubicBezTo>
                  <a:cubicBezTo>
                    <a:pt x="23351" y="15267"/>
                    <a:pt x="23357" y="15267"/>
                    <a:pt x="23357" y="15267"/>
                  </a:cubicBezTo>
                  <a:cubicBezTo>
                    <a:pt x="24270" y="9735"/>
                    <a:pt x="23070" y="5846"/>
                    <a:pt x="21687" y="4385"/>
                  </a:cubicBezTo>
                  <a:cubicBezTo>
                    <a:pt x="20304" y="2898"/>
                    <a:pt x="16624" y="2558"/>
                    <a:pt x="16624" y="2558"/>
                  </a:cubicBezTo>
                  <a:cubicBezTo>
                    <a:pt x="15398" y="2036"/>
                    <a:pt x="16128" y="1201"/>
                    <a:pt x="16128" y="1201"/>
                  </a:cubicBezTo>
                  <a:cubicBezTo>
                    <a:pt x="15904" y="1102"/>
                    <a:pt x="15662" y="1062"/>
                    <a:pt x="15418" y="1062"/>
                  </a:cubicBezTo>
                  <a:cubicBezTo>
                    <a:pt x="14442" y="1062"/>
                    <a:pt x="13440" y="1697"/>
                    <a:pt x="13440" y="1697"/>
                  </a:cubicBezTo>
                  <a:cubicBezTo>
                    <a:pt x="12292" y="627"/>
                    <a:pt x="9787" y="1"/>
                    <a:pt x="9787" y="1"/>
                  </a:cubicBezTo>
                  <a:close/>
                </a:path>
              </a:pathLst>
            </a:custGeom>
            <a:solidFill>
              <a:srgbClr val="515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1"/>
            <p:cNvSpPr/>
            <p:nvPr/>
          </p:nvSpPr>
          <p:spPr>
            <a:xfrm>
              <a:off x="5128459" y="3494472"/>
              <a:ext cx="105157" cy="111299"/>
            </a:xfrm>
            <a:custGeom>
              <a:avLst/>
              <a:gdLst/>
              <a:ahLst/>
              <a:cxnLst/>
              <a:rect l="l" t="t" r="r" b="b"/>
              <a:pathLst>
                <a:path w="8326" h="8821" fill="none" extrusionOk="0">
                  <a:moveTo>
                    <a:pt x="471" y="8821"/>
                  </a:moveTo>
                  <a:cubicBezTo>
                    <a:pt x="471" y="6681"/>
                    <a:pt x="1" y="3941"/>
                    <a:pt x="1775" y="2349"/>
                  </a:cubicBezTo>
                  <a:cubicBezTo>
                    <a:pt x="4385" y="0"/>
                    <a:pt x="8169" y="2114"/>
                    <a:pt x="8273" y="5376"/>
                  </a:cubicBezTo>
                  <a:cubicBezTo>
                    <a:pt x="8325" y="6524"/>
                    <a:pt x="8273" y="7673"/>
                    <a:pt x="8273" y="8821"/>
                  </a:cubicBezTo>
                </a:path>
              </a:pathLst>
            </a:custGeom>
            <a:noFill/>
            <a:ln w="48925" cap="flat" cmpd="sng">
              <a:solidFill>
                <a:srgbClr val="51504F"/>
              </a:solidFill>
              <a:prstDash val="solid"/>
              <a:miter lim="26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99" name="Google Shape;799;p21"/>
          <p:cNvGrpSpPr/>
          <p:nvPr/>
        </p:nvGrpSpPr>
        <p:grpSpPr>
          <a:xfrm>
            <a:off x="4818780" y="2665244"/>
            <a:ext cx="696443" cy="708258"/>
            <a:chOff x="4686862" y="2166482"/>
            <a:chExt cx="696443" cy="708258"/>
          </a:xfrm>
        </p:grpSpPr>
        <p:sp>
          <p:nvSpPr>
            <p:cNvPr id="800" name="Google Shape;800;p21"/>
            <p:cNvSpPr/>
            <p:nvPr/>
          </p:nvSpPr>
          <p:spPr>
            <a:xfrm>
              <a:off x="4686862" y="2166482"/>
              <a:ext cx="696443" cy="695426"/>
            </a:xfrm>
            <a:custGeom>
              <a:avLst/>
              <a:gdLst/>
              <a:ahLst/>
              <a:cxnLst/>
              <a:rect l="l" t="t" r="r" b="b"/>
              <a:pathLst>
                <a:path w="55142" h="55116" extrusionOk="0">
                  <a:moveTo>
                    <a:pt x="27558" y="1"/>
                  </a:moveTo>
                  <a:cubicBezTo>
                    <a:pt x="12344" y="1"/>
                    <a:pt x="1" y="12344"/>
                    <a:pt x="1" y="27558"/>
                  </a:cubicBezTo>
                  <a:cubicBezTo>
                    <a:pt x="1" y="42772"/>
                    <a:pt x="12344" y="55115"/>
                    <a:pt x="27558" y="55115"/>
                  </a:cubicBezTo>
                  <a:cubicBezTo>
                    <a:pt x="42798" y="55115"/>
                    <a:pt x="55141" y="42772"/>
                    <a:pt x="55141" y="27558"/>
                  </a:cubicBezTo>
                  <a:cubicBezTo>
                    <a:pt x="55141" y="12344"/>
                    <a:pt x="42798" y="1"/>
                    <a:pt x="27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1"/>
            <p:cNvSpPr/>
            <p:nvPr/>
          </p:nvSpPr>
          <p:spPr>
            <a:xfrm>
              <a:off x="4872422" y="2393811"/>
              <a:ext cx="67583" cy="95552"/>
            </a:xfrm>
            <a:custGeom>
              <a:avLst/>
              <a:gdLst/>
              <a:ahLst/>
              <a:cxnLst/>
              <a:rect l="l" t="t" r="r" b="b"/>
              <a:pathLst>
                <a:path w="5351" h="7573" extrusionOk="0">
                  <a:moveTo>
                    <a:pt x="2362" y="1"/>
                  </a:moveTo>
                  <a:cubicBezTo>
                    <a:pt x="2218" y="1"/>
                    <a:pt x="2074" y="23"/>
                    <a:pt x="1932" y="68"/>
                  </a:cubicBezTo>
                  <a:cubicBezTo>
                    <a:pt x="679" y="459"/>
                    <a:pt x="1" y="2443"/>
                    <a:pt x="418" y="4504"/>
                  </a:cubicBezTo>
                  <a:cubicBezTo>
                    <a:pt x="787" y="6304"/>
                    <a:pt x="1870" y="7573"/>
                    <a:pt x="2981" y="7573"/>
                  </a:cubicBezTo>
                  <a:cubicBezTo>
                    <a:pt x="3127" y="7573"/>
                    <a:pt x="3274" y="7551"/>
                    <a:pt x="3419" y="7505"/>
                  </a:cubicBezTo>
                  <a:cubicBezTo>
                    <a:pt x="4672" y="7114"/>
                    <a:pt x="5350" y="5131"/>
                    <a:pt x="4933" y="3069"/>
                  </a:cubicBezTo>
                  <a:cubicBezTo>
                    <a:pt x="4564" y="1270"/>
                    <a:pt x="3461" y="1"/>
                    <a:pt x="23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1"/>
            <p:cNvSpPr/>
            <p:nvPr/>
          </p:nvSpPr>
          <p:spPr>
            <a:xfrm>
              <a:off x="5120273" y="2395136"/>
              <a:ext cx="65272" cy="95212"/>
            </a:xfrm>
            <a:custGeom>
              <a:avLst/>
              <a:gdLst/>
              <a:ahLst/>
              <a:cxnLst/>
              <a:rect l="l" t="t" r="r" b="b"/>
              <a:pathLst>
                <a:path w="5168" h="7546" extrusionOk="0">
                  <a:moveTo>
                    <a:pt x="2876" y="1"/>
                  </a:moveTo>
                  <a:cubicBezTo>
                    <a:pt x="1671" y="1"/>
                    <a:pt x="533" y="1508"/>
                    <a:pt x="262" y="3460"/>
                  </a:cubicBezTo>
                  <a:cubicBezTo>
                    <a:pt x="1" y="5548"/>
                    <a:pt x="810" y="7374"/>
                    <a:pt x="2088" y="7531"/>
                  </a:cubicBezTo>
                  <a:cubicBezTo>
                    <a:pt x="2157" y="7541"/>
                    <a:pt x="2227" y="7546"/>
                    <a:pt x="2295" y="7546"/>
                  </a:cubicBezTo>
                  <a:cubicBezTo>
                    <a:pt x="3502" y="7546"/>
                    <a:pt x="4660" y="6061"/>
                    <a:pt x="4907" y="4086"/>
                  </a:cubicBezTo>
                  <a:cubicBezTo>
                    <a:pt x="5168" y="1998"/>
                    <a:pt x="4359" y="172"/>
                    <a:pt x="3080" y="15"/>
                  </a:cubicBezTo>
                  <a:cubicBezTo>
                    <a:pt x="3012" y="5"/>
                    <a:pt x="2944" y="1"/>
                    <a:pt x="2876" y="1"/>
                  </a:cubicBezTo>
                  <a:close/>
                </a:path>
              </a:pathLst>
            </a:custGeom>
            <a:solidFill>
              <a:srgbClr val="F4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1"/>
            <p:cNvSpPr/>
            <p:nvPr/>
          </p:nvSpPr>
          <p:spPr>
            <a:xfrm>
              <a:off x="5036562" y="2223551"/>
              <a:ext cx="232367" cy="650861"/>
            </a:xfrm>
            <a:custGeom>
              <a:avLst/>
              <a:gdLst/>
              <a:ahLst/>
              <a:cxnLst/>
              <a:rect l="l" t="t" r="r" b="b"/>
              <a:pathLst>
                <a:path w="18398" h="51584" extrusionOk="0">
                  <a:moveTo>
                    <a:pt x="742" y="1"/>
                  </a:moveTo>
                  <a:cubicBezTo>
                    <a:pt x="493" y="1"/>
                    <a:pt x="246" y="15"/>
                    <a:pt x="0" y="44"/>
                  </a:cubicBezTo>
                  <a:lnTo>
                    <a:pt x="0" y="51584"/>
                  </a:lnTo>
                  <a:lnTo>
                    <a:pt x="16519" y="51584"/>
                  </a:lnTo>
                  <a:lnTo>
                    <a:pt x="17876" y="44303"/>
                  </a:lnTo>
                  <a:cubicBezTo>
                    <a:pt x="18398" y="41511"/>
                    <a:pt x="16676" y="38797"/>
                    <a:pt x="13936" y="38092"/>
                  </a:cubicBezTo>
                  <a:lnTo>
                    <a:pt x="8742" y="36709"/>
                  </a:lnTo>
                  <a:cubicBezTo>
                    <a:pt x="8534" y="36631"/>
                    <a:pt x="8325" y="36579"/>
                    <a:pt x="8142" y="36500"/>
                  </a:cubicBezTo>
                  <a:lnTo>
                    <a:pt x="7986" y="36448"/>
                  </a:lnTo>
                  <a:cubicBezTo>
                    <a:pt x="7829" y="36370"/>
                    <a:pt x="7673" y="36318"/>
                    <a:pt x="7516" y="36239"/>
                  </a:cubicBezTo>
                  <a:lnTo>
                    <a:pt x="7464" y="36187"/>
                  </a:lnTo>
                  <a:lnTo>
                    <a:pt x="7646" y="35900"/>
                  </a:lnTo>
                  <a:lnTo>
                    <a:pt x="4645" y="33238"/>
                  </a:lnTo>
                  <a:cubicBezTo>
                    <a:pt x="4515" y="32925"/>
                    <a:pt x="4384" y="32586"/>
                    <a:pt x="4306" y="32273"/>
                  </a:cubicBezTo>
                  <a:cubicBezTo>
                    <a:pt x="6707" y="30890"/>
                    <a:pt x="8299" y="28489"/>
                    <a:pt x="8299" y="25749"/>
                  </a:cubicBezTo>
                  <a:cubicBezTo>
                    <a:pt x="8299" y="25175"/>
                    <a:pt x="8221" y="24627"/>
                    <a:pt x="8090" y="24079"/>
                  </a:cubicBezTo>
                  <a:cubicBezTo>
                    <a:pt x="8586" y="23139"/>
                    <a:pt x="9030" y="22200"/>
                    <a:pt x="9395" y="21234"/>
                  </a:cubicBezTo>
                  <a:cubicBezTo>
                    <a:pt x="9551" y="21312"/>
                    <a:pt x="9708" y="21365"/>
                    <a:pt x="9891" y="21365"/>
                  </a:cubicBezTo>
                  <a:cubicBezTo>
                    <a:pt x="10334" y="21365"/>
                    <a:pt x="10726" y="21052"/>
                    <a:pt x="10778" y="20608"/>
                  </a:cubicBezTo>
                  <a:cubicBezTo>
                    <a:pt x="11509" y="19903"/>
                    <a:pt x="12004" y="18990"/>
                    <a:pt x="12161" y="17998"/>
                  </a:cubicBezTo>
                  <a:cubicBezTo>
                    <a:pt x="12552" y="16067"/>
                    <a:pt x="11978" y="14214"/>
                    <a:pt x="10882" y="13666"/>
                  </a:cubicBezTo>
                  <a:cubicBezTo>
                    <a:pt x="10882" y="13666"/>
                    <a:pt x="11848" y="8760"/>
                    <a:pt x="9238" y="5159"/>
                  </a:cubicBezTo>
                  <a:cubicBezTo>
                    <a:pt x="7089" y="2189"/>
                    <a:pt x="3823" y="1"/>
                    <a:pt x="742" y="1"/>
                  </a:cubicBezTo>
                  <a:close/>
                </a:path>
              </a:pathLst>
            </a:custGeom>
            <a:solidFill>
              <a:srgbClr val="515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1"/>
            <p:cNvSpPr/>
            <p:nvPr/>
          </p:nvSpPr>
          <p:spPr>
            <a:xfrm>
              <a:off x="4925822" y="2450640"/>
              <a:ext cx="215556" cy="194940"/>
            </a:xfrm>
            <a:custGeom>
              <a:avLst/>
              <a:gdLst/>
              <a:ahLst/>
              <a:cxnLst/>
              <a:rect l="l" t="t" r="r" b="b"/>
              <a:pathLst>
                <a:path w="17067" h="15450" extrusionOk="0">
                  <a:moveTo>
                    <a:pt x="8534" y="0"/>
                  </a:moveTo>
                  <a:cubicBezTo>
                    <a:pt x="3810" y="0"/>
                    <a:pt x="0" y="3471"/>
                    <a:pt x="0" y="7725"/>
                  </a:cubicBezTo>
                  <a:cubicBezTo>
                    <a:pt x="0" y="12004"/>
                    <a:pt x="3810" y="15449"/>
                    <a:pt x="8534" y="15449"/>
                  </a:cubicBezTo>
                  <a:cubicBezTo>
                    <a:pt x="13231" y="15449"/>
                    <a:pt x="17067" y="12004"/>
                    <a:pt x="17067" y="7725"/>
                  </a:cubicBezTo>
                  <a:cubicBezTo>
                    <a:pt x="17067" y="3471"/>
                    <a:pt x="13231" y="0"/>
                    <a:pt x="8534" y="0"/>
                  </a:cubicBezTo>
                  <a:close/>
                </a:path>
              </a:pathLst>
            </a:custGeom>
            <a:solidFill>
              <a:srgbClr val="4C4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1"/>
            <p:cNvSpPr/>
            <p:nvPr/>
          </p:nvSpPr>
          <p:spPr>
            <a:xfrm>
              <a:off x="4801568" y="2501678"/>
              <a:ext cx="467361" cy="373062"/>
            </a:xfrm>
            <a:custGeom>
              <a:avLst/>
              <a:gdLst/>
              <a:ahLst/>
              <a:cxnLst/>
              <a:rect l="l" t="t" r="r" b="b"/>
              <a:pathLst>
                <a:path w="37004" h="29567" extrusionOk="0">
                  <a:moveTo>
                    <a:pt x="13857" y="0"/>
                  </a:moveTo>
                  <a:lnTo>
                    <a:pt x="13335" y="9316"/>
                  </a:lnTo>
                  <a:cubicBezTo>
                    <a:pt x="13178" y="12056"/>
                    <a:pt x="11273" y="14379"/>
                    <a:pt x="8612" y="15031"/>
                  </a:cubicBezTo>
                  <a:lnTo>
                    <a:pt x="4541" y="16075"/>
                  </a:lnTo>
                  <a:cubicBezTo>
                    <a:pt x="1748" y="16780"/>
                    <a:pt x="0" y="19520"/>
                    <a:pt x="522" y="22338"/>
                  </a:cubicBezTo>
                  <a:lnTo>
                    <a:pt x="1879" y="29567"/>
                  </a:lnTo>
                  <a:lnTo>
                    <a:pt x="35099" y="29567"/>
                  </a:lnTo>
                  <a:lnTo>
                    <a:pt x="36482" y="22286"/>
                  </a:lnTo>
                  <a:cubicBezTo>
                    <a:pt x="37004" y="19494"/>
                    <a:pt x="35282" y="16780"/>
                    <a:pt x="32542" y="16049"/>
                  </a:cubicBezTo>
                  <a:lnTo>
                    <a:pt x="27348" y="14666"/>
                  </a:lnTo>
                  <a:cubicBezTo>
                    <a:pt x="24713" y="13961"/>
                    <a:pt x="22834" y="11639"/>
                    <a:pt x="22703" y="8951"/>
                  </a:cubicBezTo>
                  <a:lnTo>
                    <a:pt x="22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1"/>
            <p:cNvSpPr/>
            <p:nvPr/>
          </p:nvSpPr>
          <p:spPr>
            <a:xfrm>
              <a:off x="4897808" y="2251107"/>
              <a:ext cx="274551" cy="365163"/>
            </a:xfrm>
            <a:custGeom>
              <a:avLst/>
              <a:gdLst/>
              <a:ahLst/>
              <a:cxnLst/>
              <a:rect l="l" t="t" r="r" b="b"/>
              <a:pathLst>
                <a:path w="21738" h="28941" extrusionOk="0">
                  <a:moveTo>
                    <a:pt x="10856" y="0"/>
                  </a:moveTo>
                  <a:cubicBezTo>
                    <a:pt x="4854" y="0"/>
                    <a:pt x="0" y="4567"/>
                    <a:pt x="0" y="12187"/>
                  </a:cubicBezTo>
                  <a:cubicBezTo>
                    <a:pt x="0" y="19807"/>
                    <a:pt x="5872" y="28941"/>
                    <a:pt x="10856" y="28941"/>
                  </a:cubicBezTo>
                  <a:cubicBezTo>
                    <a:pt x="15866" y="28941"/>
                    <a:pt x="21738" y="19807"/>
                    <a:pt x="21738" y="12187"/>
                  </a:cubicBezTo>
                  <a:cubicBezTo>
                    <a:pt x="21738" y="4541"/>
                    <a:pt x="16884" y="0"/>
                    <a:pt x="10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1"/>
            <p:cNvSpPr/>
            <p:nvPr/>
          </p:nvSpPr>
          <p:spPr>
            <a:xfrm>
              <a:off x="4881326" y="2223664"/>
              <a:ext cx="305204" cy="226989"/>
            </a:xfrm>
            <a:custGeom>
              <a:avLst/>
              <a:gdLst/>
              <a:ahLst/>
              <a:cxnLst/>
              <a:rect l="l" t="t" r="r" b="b"/>
              <a:pathLst>
                <a:path w="24165" h="17990" extrusionOk="0">
                  <a:moveTo>
                    <a:pt x="13031" y="0"/>
                  </a:moveTo>
                  <a:cubicBezTo>
                    <a:pt x="11504" y="0"/>
                    <a:pt x="10023" y="538"/>
                    <a:pt x="8742" y="1784"/>
                  </a:cubicBezTo>
                  <a:cubicBezTo>
                    <a:pt x="6733" y="2019"/>
                    <a:pt x="3836" y="2175"/>
                    <a:pt x="1957" y="6142"/>
                  </a:cubicBezTo>
                  <a:cubicBezTo>
                    <a:pt x="0" y="10317"/>
                    <a:pt x="861" y="13710"/>
                    <a:pt x="861" y="13710"/>
                  </a:cubicBezTo>
                  <a:cubicBezTo>
                    <a:pt x="900" y="13707"/>
                    <a:pt x="938" y="13706"/>
                    <a:pt x="975" y="13706"/>
                  </a:cubicBezTo>
                  <a:cubicBezTo>
                    <a:pt x="3095" y="13706"/>
                    <a:pt x="3523" y="17989"/>
                    <a:pt x="3523" y="17989"/>
                  </a:cubicBezTo>
                  <a:cubicBezTo>
                    <a:pt x="3523" y="17989"/>
                    <a:pt x="4489" y="16006"/>
                    <a:pt x="4541" y="14675"/>
                  </a:cubicBezTo>
                  <a:cubicBezTo>
                    <a:pt x="6159" y="14519"/>
                    <a:pt x="12970" y="12927"/>
                    <a:pt x="14953" y="8438"/>
                  </a:cubicBezTo>
                  <a:cubicBezTo>
                    <a:pt x="19807" y="8464"/>
                    <a:pt x="20303" y="15223"/>
                    <a:pt x="20251" y="16110"/>
                  </a:cubicBezTo>
                  <a:lnTo>
                    <a:pt x="20903" y="17285"/>
                  </a:lnTo>
                  <a:cubicBezTo>
                    <a:pt x="20903" y="17285"/>
                    <a:pt x="21551" y="13657"/>
                    <a:pt x="23156" y="13657"/>
                  </a:cubicBezTo>
                  <a:cubicBezTo>
                    <a:pt x="23162" y="13657"/>
                    <a:pt x="23168" y="13657"/>
                    <a:pt x="23173" y="13657"/>
                  </a:cubicBezTo>
                  <a:cubicBezTo>
                    <a:pt x="23173" y="13657"/>
                    <a:pt x="24165" y="8751"/>
                    <a:pt x="21555" y="5150"/>
                  </a:cubicBezTo>
                  <a:cubicBezTo>
                    <a:pt x="19375" y="2185"/>
                    <a:pt x="16110" y="0"/>
                    <a:pt x="13031" y="0"/>
                  </a:cubicBezTo>
                  <a:close/>
                </a:path>
              </a:pathLst>
            </a:custGeom>
            <a:solidFill>
              <a:srgbClr val="4C4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1"/>
            <p:cNvSpPr/>
            <p:nvPr/>
          </p:nvSpPr>
          <p:spPr>
            <a:xfrm>
              <a:off x="4932074" y="2406189"/>
              <a:ext cx="88018" cy="87591"/>
            </a:xfrm>
            <a:custGeom>
              <a:avLst/>
              <a:gdLst/>
              <a:ahLst/>
              <a:cxnLst/>
              <a:rect l="l" t="t" r="r" b="b"/>
              <a:pathLst>
                <a:path w="6969" h="6942" fill="none" extrusionOk="0">
                  <a:moveTo>
                    <a:pt x="6969" y="3471"/>
                  </a:moveTo>
                  <a:cubicBezTo>
                    <a:pt x="6969" y="5402"/>
                    <a:pt x="5403" y="6942"/>
                    <a:pt x="3472" y="6942"/>
                  </a:cubicBezTo>
                  <a:cubicBezTo>
                    <a:pt x="1567" y="6942"/>
                    <a:pt x="1" y="5402"/>
                    <a:pt x="1" y="3471"/>
                  </a:cubicBezTo>
                  <a:cubicBezTo>
                    <a:pt x="1" y="1566"/>
                    <a:pt x="1567" y="0"/>
                    <a:pt x="3472" y="0"/>
                  </a:cubicBezTo>
                  <a:cubicBezTo>
                    <a:pt x="5403" y="0"/>
                    <a:pt x="6969" y="1566"/>
                    <a:pt x="6969" y="3471"/>
                  </a:cubicBezTo>
                  <a:close/>
                </a:path>
              </a:pathLst>
            </a:custGeom>
            <a:noFill/>
            <a:ln w="24800" cap="flat" cmpd="sng">
              <a:solidFill>
                <a:schemeClr val="accent3"/>
              </a:solidFill>
              <a:prstDash val="solid"/>
              <a:miter lim="26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1"/>
            <p:cNvSpPr/>
            <p:nvPr/>
          </p:nvSpPr>
          <p:spPr>
            <a:xfrm>
              <a:off x="5051718" y="2406189"/>
              <a:ext cx="88018" cy="87591"/>
            </a:xfrm>
            <a:custGeom>
              <a:avLst/>
              <a:gdLst/>
              <a:ahLst/>
              <a:cxnLst/>
              <a:rect l="l" t="t" r="r" b="b"/>
              <a:pathLst>
                <a:path w="6969" h="6942" fill="none" extrusionOk="0">
                  <a:moveTo>
                    <a:pt x="6968" y="3471"/>
                  </a:moveTo>
                  <a:cubicBezTo>
                    <a:pt x="6968" y="5402"/>
                    <a:pt x="5403" y="6942"/>
                    <a:pt x="3498" y="6942"/>
                  </a:cubicBezTo>
                  <a:cubicBezTo>
                    <a:pt x="1567" y="6942"/>
                    <a:pt x="1" y="5402"/>
                    <a:pt x="1" y="3471"/>
                  </a:cubicBezTo>
                  <a:cubicBezTo>
                    <a:pt x="1" y="1566"/>
                    <a:pt x="1567" y="0"/>
                    <a:pt x="3498" y="0"/>
                  </a:cubicBezTo>
                  <a:cubicBezTo>
                    <a:pt x="5403" y="0"/>
                    <a:pt x="6968" y="1566"/>
                    <a:pt x="6968" y="3471"/>
                  </a:cubicBezTo>
                  <a:close/>
                </a:path>
              </a:pathLst>
            </a:custGeom>
            <a:noFill/>
            <a:ln w="24800" cap="flat" cmpd="sng">
              <a:solidFill>
                <a:schemeClr val="accent3"/>
              </a:solidFill>
              <a:prstDash val="solid"/>
              <a:miter lim="26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1"/>
            <p:cNvSpPr/>
            <p:nvPr/>
          </p:nvSpPr>
          <p:spPr>
            <a:xfrm>
              <a:off x="5020079" y="2449984"/>
              <a:ext cx="31651" cy="13"/>
            </a:xfrm>
            <a:custGeom>
              <a:avLst/>
              <a:gdLst/>
              <a:ahLst/>
              <a:cxnLst/>
              <a:rect l="l" t="t" r="r" b="b"/>
              <a:pathLst>
                <a:path w="2506" h="1" fill="none" extrusionOk="0">
                  <a:moveTo>
                    <a:pt x="1" y="0"/>
                  </a:moveTo>
                  <a:lnTo>
                    <a:pt x="2506" y="0"/>
                  </a:lnTo>
                </a:path>
              </a:pathLst>
            </a:custGeom>
            <a:noFill/>
            <a:ln w="24800" cap="flat" cmpd="sng">
              <a:solidFill>
                <a:schemeClr val="accent3"/>
              </a:solidFill>
              <a:prstDash val="solid"/>
              <a:miter lim="26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1"/>
            <p:cNvSpPr/>
            <p:nvPr/>
          </p:nvSpPr>
          <p:spPr>
            <a:xfrm>
              <a:off x="4895169" y="2470727"/>
              <a:ext cx="22090" cy="22396"/>
            </a:xfrm>
            <a:custGeom>
              <a:avLst/>
              <a:gdLst/>
              <a:ahLst/>
              <a:cxnLst/>
              <a:rect l="l" t="t" r="r" b="b"/>
              <a:pathLst>
                <a:path w="1749" h="1775" extrusionOk="0">
                  <a:moveTo>
                    <a:pt x="861" y="0"/>
                  </a:moveTo>
                  <a:cubicBezTo>
                    <a:pt x="392" y="0"/>
                    <a:pt x="0" y="392"/>
                    <a:pt x="0" y="887"/>
                  </a:cubicBezTo>
                  <a:cubicBezTo>
                    <a:pt x="0" y="1383"/>
                    <a:pt x="392" y="1775"/>
                    <a:pt x="861" y="1775"/>
                  </a:cubicBezTo>
                  <a:cubicBezTo>
                    <a:pt x="1357" y="1775"/>
                    <a:pt x="1749" y="1383"/>
                    <a:pt x="1749" y="887"/>
                  </a:cubicBezTo>
                  <a:cubicBezTo>
                    <a:pt x="1749" y="392"/>
                    <a:pt x="1357" y="0"/>
                    <a:pt x="8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1"/>
            <p:cNvSpPr/>
            <p:nvPr/>
          </p:nvSpPr>
          <p:spPr>
            <a:xfrm>
              <a:off x="5150269" y="2470727"/>
              <a:ext cx="22418" cy="22396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888" y="0"/>
                  </a:moveTo>
                  <a:cubicBezTo>
                    <a:pt x="392" y="0"/>
                    <a:pt x="0" y="392"/>
                    <a:pt x="0" y="887"/>
                  </a:cubicBezTo>
                  <a:cubicBezTo>
                    <a:pt x="0" y="1383"/>
                    <a:pt x="392" y="1775"/>
                    <a:pt x="888" y="1775"/>
                  </a:cubicBezTo>
                  <a:cubicBezTo>
                    <a:pt x="1384" y="1775"/>
                    <a:pt x="1775" y="1383"/>
                    <a:pt x="1775" y="887"/>
                  </a:cubicBezTo>
                  <a:cubicBezTo>
                    <a:pt x="1775" y="392"/>
                    <a:pt x="1384" y="0"/>
                    <a:pt x="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1"/>
            <p:cNvSpPr/>
            <p:nvPr/>
          </p:nvSpPr>
          <p:spPr>
            <a:xfrm>
              <a:off x="4801568" y="2638654"/>
              <a:ext cx="467032" cy="236086"/>
            </a:xfrm>
            <a:custGeom>
              <a:avLst/>
              <a:gdLst/>
              <a:ahLst/>
              <a:cxnLst/>
              <a:rect l="l" t="t" r="r" b="b"/>
              <a:pathLst>
                <a:path w="36978" h="18711" extrusionOk="0">
                  <a:moveTo>
                    <a:pt x="13048" y="0"/>
                  </a:moveTo>
                  <a:lnTo>
                    <a:pt x="10203" y="2975"/>
                  </a:lnTo>
                  <a:lnTo>
                    <a:pt x="10491" y="3366"/>
                  </a:lnTo>
                  <a:cubicBezTo>
                    <a:pt x="9916" y="3732"/>
                    <a:pt x="9264" y="4019"/>
                    <a:pt x="8612" y="4201"/>
                  </a:cubicBezTo>
                  <a:lnTo>
                    <a:pt x="4541" y="5219"/>
                  </a:lnTo>
                  <a:cubicBezTo>
                    <a:pt x="1748" y="5924"/>
                    <a:pt x="0" y="8664"/>
                    <a:pt x="522" y="11482"/>
                  </a:cubicBezTo>
                  <a:lnTo>
                    <a:pt x="1879" y="18711"/>
                  </a:lnTo>
                  <a:lnTo>
                    <a:pt x="35099" y="18711"/>
                  </a:lnTo>
                  <a:lnTo>
                    <a:pt x="36482" y="11430"/>
                  </a:lnTo>
                  <a:cubicBezTo>
                    <a:pt x="36978" y="8638"/>
                    <a:pt x="35282" y="5924"/>
                    <a:pt x="32542" y="5193"/>
                  </a:cubicBezTo>
                  <a:lnTo>
                    <a:pt x="27348" y="3810"/>
                  </a:lnTo>
                  <a:cubicBezTo>
                    <a:pt x="26905" y="3680"/>
                    <a:pt x="26461" y="3523"/>
                    <a:pt x="26070" y="3288"/>
                  </a:cubicBezTo>
                  <a:lnTo>
                    <a:pt x="26252" y="3001"/>
                  </a:lnTo>
                  <a:lnTo>
                    <a:pt x="23251" y="339"/>
                  </a:lnTo>
                  <a:lnTo>
                    <a:pt x="18319" y="5271"/>
                  </a:lnTo>
                  <a:lnTo>
                    <a:pt x="130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1"/>
            <p:cNvSpPr/>
            <p:nvPr/>
          </p:nvSpPr>
          <p:spPr>
            <a:xfrm>
              <a:off x="4954820" y="2705161"/>
              <a:ext cx="78129" cy="100107"/>
            </a:xfrm>
            <a:custGeom>
              <a:avLst/>
              <a:gdLst/>
              <a:ahLst/>
              <a:cxnLst/>
              <a:rect l="l" t="t" r="r" b="b"/>
              <a:pathLst>
                <a:path w="6186" h="7934" extrusionOk="0">
                  <a:moveTo>
                    <a:pt x="6185" y="0"/>
                  </a:moveTo>
                  <a:lnTo>
                    <a:pt x="4072" y="5559"/>
                  </a:lnTo>
                  <a:lnTo>
                    <a:pt x="1" y="679"/>
                  </a:lnTo>
                  <a:lnTo>
                    <a:pt x="4724" y="7934"/>
                  </a:lnTo>
                  <a:lnTo>
                    <a:pt x="61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1"/>
            <p:cNvSpPr/>
            <p:nvPr/>
          </p:nvSpPr>
          <p:spPr>
            <a:xfrm>
              <a:off x="5032937" y="2705161"/>
              <a:ext cx="78458" cy="100107"/>
            </a:xfrm>
            <a:custGeom>
              <a:avLst/>
              <a:gdLst/>
              <a:ahLst/>
              <a:cxnLst/>
              <a:rect l="l" t="t" r="r" b="b"/>
              <a:pathLst>
                <a:path w="6212" h="7934" extrusionOk="0">
                  <a:moveTo>
                    <a:pt x="0" y="0"/>
                  </a:moveTo>
                  <a:lnTo>
                    <a:pt x="1488" y="7934"/>
                  </a:lnTo>
                  <a:lnTo>
                    <a:pt x="6211" y="679"/>
                  </a:lnTo>
                  <a:lnTo>
                    <a:pt x="2140" y="55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1"/>
            <p:cNvSpPr/>
            <p:nvPr/>
          </p:nvSpPr>
          <p:spPr>
            <a:xfrm>
              <a:off x="4962398" y="2686386"/>
              <a:ext cx="70551" cy="38546"/>
            </a:xfrm>
            <a:custGeom>
              <a:avLst/>
              <a:gdLst/>
              <a:ahLst/>
              <a:cxnLst/>
              <a:rect l="l" t="t" r="r" b="b"/>
              <a:pathLst>
                <a:path w="5586" h="3055" extrusionOk="0">
                  <a:moveTo>
                    <a:pt x="314" y="1"/>
                  </a:moveTo>
                  <a:lnTo>
                    <a:pt x="1" y="3054"/>
                  </a:lnTo>
                  <a:lnTo>
                    <a:pt x="5585" y="2402"/>
                  </a:lnTo>
                  <a:lnTo>
                    <a:pt x="5585" y="1306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1"/>
            <p:cNvSpPr/>
            <p:nvPr/>
          </p:nvSpPr>
          <p:spPr>
            <a:xfrm>
              <a:off x="5032937" y="2686386"/>
              <a:ext cx="70867" cy="38546"/>
            </a:xfrm>
            <a:custGeom>
              <a:avLst/>
              <a:gdLst/>
              <a:ahLst/>
              <a:cxnLst/>
              <a:rect l="l" t="t" r="r" b="b"/>
              <a:pathLst>
                <a:path w="5611" h="3055" extrusionOk="0">
                  <a:moveTo>
                    <a:pt x="5272" y="1"/>
                  </a:moveTo>
                  <a:lnTo>
                    <a:pt x="0" y="1306"/>
                  </a:lnTo>
                  <a:lnTo>
                    <a:pt x="0" y="2402"/>
                  </a:lnTo>
                  <a:lnTo>
                    <a:pt x="5611" y="3054"/>
                  </a:lnTo>
                  <a:lnTo>
                    <a:pt x="52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1"/>
            <p:cNvSpPr/>
            <p:nvPr/>
          </p:nvSpPr>
          <p:spPr>
            <a:xfrm>
              <a:off x="5004595" y="2715696"/>
              <a:ext cx="24401" cy="141594"/>
            </a:xfrm>
            <a:custGeom>
              <a:avLst/>
              <a:gdLst/>
              <a:ahLst/>
              <a:cxnLst/>
              <a:rect l="l" t="t" r="r" b="b"/>
              <a:pathLst>
                <a:path w="1932" h="11222" extrusionOk="0">
                  <a:moveTo>
                    <a:pt x="1931" y="0"/>
                  </a:moveTo>
                  <a:lnTo>
                    <a:pt x="1122" y="2140"/>
                  </a:lnTo>
                  <a:lnTo>
                    <a:pt x="0" y="11222"/>
                  </a:lnTo>
                  <a:lnTo>
                    <a:pt x="1644" y="9969"/>
                  </a:lnTo>
                  <a:lnTo>
                    <a:pt x="1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1"/>
            <p:cNvSpPr/>
            <p:nvPr/>
          </p:nvSpPr>
          <p:spPr>
            <a:xfrm>
              <a:off x="5036233" y="2713059"/>
              <a:ext cx="24401" cy="141934"/>
            </a:xfrm>
            <a:custGeom>
              <a:avLst/>
              <a:gdLst/>
              <a:ahLst/>
              <a:cxnLst/>
              <a:rect l="l" t="t" r="r" b="b"/>
              <a:pathLst>
                <a:path w="1932" h="11249" extrusionOk="0">
                  <a:moveTo>
                    <a:pt x="0" y="1"/>
                  </a:moveTo>
                  <a:lnTo>
                    <a:pt x="313" y="9969"/>
                  </a:lnTo>
                  <a:lnTo>
                    <a:pt x="1931" y="11248"/>
                  </a:lnTo>
                  <a:lnTo>
                    <a:pt x="835" y="21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0" name="Google Shape;820;p21"/>
          <p:cNvGrpSpPr/>
          <p:nvPr/>
        </p:nvGrpSpPr>
        <p:grpSpPr>
          <a:xfrm>
            <a:off x="979973" y="2594653"/>
            <a:ext cx="911772" cy="927676"/>
            <a:chOff x="1030544" y="2224021"/>
            <a:chExt cx="696115" cy="708258"/>
          </a:xfrm>
        </p:grpSpPr>
        <p:sp>
          <p:nvSpPr>
            <p:cNvPr id="821" name="Google Shape;821;p21"/>
            <p:cNvSpPr/>
            <p:nvPr/>
          </p:nvSpPr>
          <p:spPr>
            <a:xfrm>
              <a:off x="1030544" y="2224021"/>
              <a:ext cx="696115" cy="695414"/>
            </a:xfrm>
            <a:custGeom>
              <a:avLst/>
              <a:gdLst/>
              <a:ahLst/>
              <a:cxnLst/>
              <a:rect l="l" t="t" r="r" b="b"/>
              <a:pathLst>
                <a:path w="55116" h="55115" extrusionOk="0">
                  <a:moveTo>
                    <a:pt x="27558" y="0"/>
                  </a:moveTo>
                  <a:cubicBezTo>
                    <a:pt x="12344" y="0"/>
                    <a:pt x="1" y="12318"/>
                    <a:pt x="1" y="27558"/>
                  </a:cubicBezTo>
                  <a:cubicBezTo>
                    <a:pt x="1" y="42772"/>
                    <a:pt x="12344" y="55115"/>
                    <a:pt x="27558" y="55115"/>
                  </a:cubicBezTo>
                  <a:cubicBezTo>
                    <a:pt x="42772" y="55115"/>
                    <a:pt x="55115" y="42772"/>
                    <a:pt x="55115" y="27558"/>
                  </a:cubicBezTo>
                  <a:cubicBezTo>
                    <a:pt x="55115" y="12318"/>
                    <a:pt x="42772" y="0"/>
                    <a:pt x="275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1"/>
            <p:cNvSpPr/>
            <p:nvPr/>
          </p:nvSpPr>
          <p:spPr>
            <a:xfrm>
              <a:off x="1216104" y="2451350"/>
              <a:ext cx="67255" cy="95552"/>
            </a:xfrm>
            <a:custGeom>
              <a:avLst/>
              <a:gdLst/>
              <a:ahLst/>
              <a:cxnLst/>
              <a:rect l="l" t="t" r="r" b="b"/>
              <a:pathLst>
                <a:path w="5325" h="7573" extrusionOk="0">
                  <a:moveTo>
                    <a:pt x="2345" y="1"/>
                  </a:moveTo>
                  <a:cubicBezTo>
                    <a:pt x="2198" y="1"/>
                    <a:pt x="2051" y="22"/>
                    <a:pt x="1906" y="68"/>
                  </a:cubicBezTo>
                  <a:cubicBezTo>
                    <a:pt x="653" y="459"/>
                    <a:pt x="1" y="2443"/>
                    <a:pt x="392" y="4478"/>
                  </a:cubicBezTo>
                  <a:cubicBezTo>
                    <a:pt x="761" y="6301"/>
                    <a:pt x="1865" y="7573"/>
                    <a:pt x="2981" y="7573"/>
                  </a:cubicBezTo>
                  <a:cubicBezTo>
                    <a:pt x="3128" y="7573"/>
                    <a:pt x="3274" y="7551"/>
                    <a:pt x="3419" y="7505"/>
                  </a:cubicBezTo>
                  <a:cubicBezTo>
                    <a:pt x="4646" y="7114"/>
                    <a:pt x="5324" y="5131"/>
                    <a:pt x="4933" y="3069"/>
                  </a:cubicBezTo>
                  <a:cubicBezTo>
                    <a:pt x="4564" y="1270"/>
                    <a:pt x="3461" y="1"/>
                    <a:pt x="23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1"/>
            <p:cNvSpPr/>
            <p:nvPr/>
          </p:nvSpPr>
          <p:spPr>
            <a:xfrm>
              <a:off x="1471217" y="2451350"/>
              <a:ext cx="67570" cy="95552"/>
            </a:xfrm>
            <a:custGeom>
              <a:avLst/>
              <a:gdLst/>
              <a:ahLst/>
              <a:cxnLst/>
              <a:rect l="l" t="t" r="r" b="b"/>
              <a:pathLst>
                <a:path w="5350" h="7573" extrusionOk="0">
                  <a:moveTo>
                    <a:pt x="2981" y="1"/>
                  </a:moveTo>
                  <a:cubicBezTo>
                    <a:pt x="1869" y="1"/>
                    <a:pt x="787" y="1270"/>
                    <a:pt x="418" y="3069"/>
                  </a:cubicBezTo>
                  <a:cubicBezTo>
                    <a:pt x="0" y="5131"/>
                    <a:pt x="679" y="7114"/>
                    <a:pt x="1931" y="7505"/>
                  </a:cubicBezTo>
                  <a:cubicBezTo>
                    <a:pt x="2076" y="7551"/>
                    <a:pt x="2223" y="7573"/>
                    <a:pt x="2369" y="7573"/>
                  </a:cubicBezTo>
                  <a:cubicBezTo>
                    <a:pt x="3485" y="7573"/>
                    <a:pt x="4586" y="6301"/>
                    <a:pt x="4932" y="4478"/>
                  </a:cubicBezTo>
                  <a:cubicBezTo>
                    <a:pt x="5350" y="2443"/>
                    <a:pt x="4671" y="459"/>
                    <a:pt x="3419" y="68"/>
                  </a:cubicBezTo>
                  <a:cubicBezTo>
                    <a:pt x="3273" y="22"/>
                    <a:pt x="3127" y="1"/>
                    <a:pt x="29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1"/>
            <p:cNvSpPr/>
            <p:nvPr/>
          </p:nvSpPr>
          <p:spPr>
            <a:xfrm>
              <a:off x="1145249" y="2558877"/>
              <a:ext cx="467045" cy="373402"/>
            </a:xfrm>
            <a:custGeom>
              <a:avLst/>
              <a:gdLst/>
              <a:ahLst/>
              <a:cxnLst/>
              <a:rect l="l" t="t" r="r" b="b"/>
              <a:pathLst>
                <a:path w="36979" h="29594" extrusionOk="0">
                  <a:moveTo>
                    <a:pt x="13857" y="1"/>
                  </a:moveTo>
                  <a:lnTo>
                    <a:pt x="13335" y="9343"/>
                  </a:lnTo>
                  <a:cubicBezTo>
                    <a:pt x="13179" y="12083"/>
                    <a:pt x="11248" y="14406"/>
                    <a:pt x="8612" y="15084"/>
                  </a:cubicBezTo>
                  <a:lnTo>
                    <a:pt x="4515" y="16102"/>
                  </a:lnTo>
                  <a:cubicBezTo>
                    <a:pt x="1749" y="16807"/>
                    <a:pt x="0" y="19547"/>
                    <a:pt x="522" y="22365"/>
                  </a:cubicBezTo>
                  <a:lnTo>
                    <a:pt x="1879" y="29594"/>
                  </a:lnTo>
                  <a:lnTo>
                    <a:pt x="35099" y="29594"/>
                  </a:lnTo>
                  <a:lnTo>
                    <a:pt x="36456" y="22313"/>
                  </a:lnTo>
                  <a:cubicBezTo>
                    <a:pt x="36978" y="19521"/>
                    <a:pt x="35256" y="16807"/>
                    <a:pt x="32516" y="16076"/>
                  </a:cubicBezTo>
                  <a:lnTo>
                    <a:pt x="27323" y="14667"/>
                  </a:lnTo>
                  <a:cubicBezTo>
                    <a:pt x="24713" y="13962"/>
                    <a:pt x="22834" y="11666"/>
                    <a:pt x="22678" y="8952"/>
                  </a:cubicBezTo>
                  <a:lnTo>
                    <a:pt x="22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1"/>
            <p:cNvSpPr/>
            <p:nvPr/>
          </p:nvSpPr>
          <p:spPr>
            <a:xfrm>
              <a:off x="1241162" y="2308646"/>
              <a:ext cx="274892" cy="364835"/>
            </a:xfrm>
            <a:custGeom>
              <a:avLst/>
              <a:gdLst/>
              <a:ahLst/>
              <a:cxnLst/>
              <a:rect l="l" t="t" r="r" b="b"/>
              <a:pathLst>
                <a:path w="21765" h="28915" extrusionOk="0">
                  <a:moveTo>
                    <a:pt x="10882" y="0"/>
                  </a:moveTo>
                  <a:cubicBezTo>
                    <a:pt x="4880" y="0"/>
                    <a:pt x="0" y="4567"/>
                    <a:pt x="0" y="12187"/>
                  </a:cubicBezTo>
                  <a:cubicBezTo>
                    <a:pt x="0" y="19781"/>
                    <a:pt x="5872" y="28914"/>
                    <a:pt x="10882" y="28914"/>
                  </a:cubicBezTo>
                  <a:cubicBezTo>
                    <a:pt x="15893" y="28914"/>
                    <a:pt x="21764" y="19807"/>
                    <a:pt x="21764" y="12187"/>
                  </a:cubicBezTo>
                  <a:cubicBezTo>
                    <a:pt x="21764" y="4567"/>
                    <a:pt x="16884" y="0"/>
                    <a:pt x="108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1"/>
            <p:cNvSpPr/>
            <p:nvPr/>
          </p:nvSpPr>
          <p:spPr>
            <a:xfrm>
              <a:off x="1224679" y="2281203"/>
              <a:ext cx="305217" cy="217765"/>
            </a:xfrm>
            <a:custGeom>
              <a:avLst/>
              <a:gdLst/>
              <a:ahLst/>
              <a:cxnLst/>
              <a:rect l="l" t="t" r="r" b="b"/>
              <a:pathLst>
                <a:path w="24166" h="17259" extrusionOk="0">
                  <a:moveTo>
                    <a:pt x="13037" y="0"/>
                  </a:moveTo>
                  <a:cubicBezTo>
                    <a:pt x="11507" y="0"/>
                    <a:pt x="10023" y="538"/>
                    <a:pt x="8742" y="1784"/>
                  </a:cubicBezTo>
                  <a:cubicBezTo>
                    <a:pt x="6759" y="2019"/>
                    <a:pt x="3863" y="2175"/>
                    <a:pt x="1984" y="6142"/>
                  </a:cubicBezTo>
                  <a:cubicBezTo>
                    <a:pt x="0" y="10317"/>
                    <a:pt x="888" y="13709"/>
                    <a:pt x="888" y="13709"/>
                  </a:cubicBezTo>
                  <a:cubicBezTo>
                    <a:pt x="934" y="13706"/>
                    <a:pt x="979" y="13705"/>
                    <a:pt x="1023" y="13705"/>
                  </a:cubicBezTo>
                  <a:cubicBezTo>
                    <a:pt x="3119" y="13705"/>
                    <a:pt x="3419" y="17259"/>
                    <a:pt x="3419" y="17259"/>
                  </a:cubicBezTo>
                  <a:lnTo>
                    <a:pt x="4045" y="16189"/>
                  </a:lnTo>
                  <a:cubicBezTo>
                    <a:pt x="4280" y="14284"/>
                    <a:pt x="4437" y="10682"/>
                    <a:pt x="5820" y="9873"/>
                  </a:cubicBezTo>
                  <a:cubicBezTo>
                    <a:pt x="5866" y="9869"/>
                    <a:pt x="5917" y="9867"/>
                    <a:pt x="5972" y="9867"/>
                  </a:cubicBezTo>
                  <a:cubicBezTo>
                    <a:pt x="6980" y="9867"/>
                    <a:pt x="9393" y="10574"/>
                    <a:pt x="11717" y="10574"/>
                  </a:cubicBezTo>
                  <a:cubicBezTo>
                    <a:pt x="13754" y="10574"/>
                    <a:pt x="15723" y="10031"/>
                    <a:pt x="16623" y="7994"/>
                  </a:cubicBezTo>
                  <a:cubicBezTo>
                    <a:pt x="21477" y="8021"/>
                    <a:pt x="20303" y="15223"/>
                    <a:pt x="20251" y="16084"/>
                  </a:cubicBezTo>
                  <a:lnTo>
                    <a:pt x="20903" y="17259"/>
                  </a:lnTo>
                  <a:cubicBezTo>
                    <a:pt x="20903" y="17259"/>
                    <a:pt x="21551" y="13657"/>
                    <a:pt x="23182" y="13657"/>
                  </a:cubicBezTo>
                  <a:cubicBezTo>
                    <a:pt x="23188" y="13657"/>
                    <a:pt x="23194" y="13657"/>
                    <a:pt x="23200" y="13657"/>
                  </a:cubicBezTo>
                  <a:cubicBezTo>
                    <a:pt x="23200" y="13657"/>
                    <a:pt x="24165" y="8751"/>
                    <a:pt x="21556" y="5150"/>
                  </a:cubicBezTo>
                  <a:cubicBezTo>
                    <a:pt x="19393" y="2185"/>
                    <a:pt x="16122" y="0"/>
                    <a:pt x="13037" y="0"/>
                  </a:cubicBezTo>
                  <a:close/>
                </a:path>
              </a:pathLst>
            </a:custGeom>
            <a:solidFill>
              <a:srgbClr val="3333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1"/>
            <p:cNvSpPr/>
            <p:nvPr/>
          </p:nvSpPr>
          <p:spPr>
            <a:xfrm>
              <a:off x="1145249" y="2696180"/>
              <a:ext cx="467045" cy="236099"/>
            </a:xfrm>
            <a:custGeom>
              <a:avLst/>
              <a:gdLst/>
              <a:ahLst/>
              <a:cxnLst/>
              <a:rect l="l" t="t" r="r" b="b"/>
              <a:pathLst>
                <a:path w="36979" h="18712" extrusionOk="0">
                  <a:moveTo>
                    <a:pt x="13022" y="1"/>
                  </a:moveTo>
                  <a:lnTo>
                    <a:pt x="10178" y="2976"/>
                  </a:lnTo>
                  <a:lnTo>
                    <a:pt x="10465" y="3367"/>
                  </a:lnTo>
                  <a:cubicBezTo>
                    <a:pt x="9891" y="3733"/>
                    <a:pt x="9264" y="4020"/>
                    <a:pt x="8586" y="4202"/>
                  </a:cubicBezTo>
                  <a:lnTo>
                    <a:pt x="4515" y="5220"/>
                  </a:lnTo>
                  <a:cubicBezTo>
                    <a:pt x="1749" y="5925"/>
                    <a:pt x="0" y="8665"/>
                    <a:pt x="522" y="11483"/>
                  </a:cubicBezTo>
                  <a:lnTo>
                    <a:pt x="1879" y="18712"/>
                  </a:lnTo>
                  <a:lnTo>
                    <a:pt x="35099" y="18712"/>
                  </a:lnTo>
                  <a:lnTo>
                    <a:pt x="36456" y="11431"/>
                  </a:lnTo>
                  <a:cubicBezTo>
                    <a:pt x="36978" y="8639"/>
                    <a:pt x="35256" y="5925"/>
                    <a:pt x="32516" y="5194"/>
                  </a:cubicBezTo>
                  <a:lnTo>
                    <a:pt x="27323" y="3785"/>
                  </a:lnTo>
                  <a:cubicBezTo>
                    <a:pt x="26879" y="3654"/>
                    <a:pt x="26461" y="3498"/>
                    <a:pt x="26044" y="3289"/>
                  </a:cubicBezTo>
                  <a:lnTo>
                    <a:pt x="26253" y="3002"/>
                  </a:lnTo>
                  <a:lnTo>
                    <a:pt x="23252" y="340"/>
                  </a:lnTo>
                  <a:lnTo>
                    <a:pt x="18320" y="5272"/>
                  </a:lnTo>
                  <a:lnTo>
                    <a:pt x="130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1"/>
            <p:cNvSpPr/>
            <p:nvPr/>
          </p:nvSpPr>
          <p:spPr>
            <a:xfrm>
              <a:off x="1284331" y="2753804"/>
              <a:ext cx="92300" cy="92865"/>
            </a:xfrm>
            <a:custGeom>
              <a:avLst/>
              <a:gdLst/>
              <a:ahLst/>
              <a:cxnLst/>
              <a:rect l="l" t="t" r="r" b="b"/>
              <a:pathLst>
                <a:path w="7308" h="7360" extrusionOk="0">
                  <a:moveTo>
                    <a:pt x="1" y="1"/>
                  </a:moveTo>
                  <a:lnTo>
                    <a:pt x="4202" y="7360"/>
                  </a:lnTo>
                  <a:lnTo>
                    <a:pt x="7308" y="705"/>
                  </a:lnTo>
                  <a:lnTo>
                    <a:pt x="4202" y="613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1"/>
            <p:cNvSpPr/>
            <p:nvPr/>
          </p:nvSpPr>
          <p:spPr>
            <a:xfrm>
              <a:off x="1376618" y="2753804"/>
              <a:ext cx="90646" cy="92865"/>
            </a:xfrm>
            <a:custGeom>
              <a:avLst/>
              <a:gdLst/>
              <a:ahLst/>
              <a:cxnLst/>
              <a:rect l="l" t="t" r="r" b="b"/>
              <a:pathLst>
                <a:path w="7177" h="7360" extrusionOk="0">
                  <a:moveTo>
                    <a:pt x="7177" y="1"/>
                  </a:moveTo>
                  <a:lnTo>
                    <a:pt x="3106" y="5846"/>
                  </a:lnTo>
                  <a:lnTo>
                    <a:pt x="1" y="705"/>
                  </a:lnTo>
                  <a:lnTo>
                    <a:pt x="3106" y="7360"/>
                  </a:lnTo>
                  <a:lnTo>
                    <a:pt x="71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1"/>
            <p:cNvSpPr/>
            <p:nvPr/>
          </p:nvSpPr>
          <p:spPr>
            <a:xfrm>
              <a:off x="1145249" y="2738663"/>
              <a:ext cx="217539" cy="193616"/>
            </a:xfrm>
            <a:custGeom>
              <a:avLst/>
              <a:gdLst/>
              <a:ahLst/>
              <a:cxnLst/>
              <a:rect l="l" t="t" r="r" b="b"/>
              <a:pathLst>
                <a:path w="17224" h="15345" extrusionOk="0">
                  <a:moveTo>
                    <a:pt x="10465" y="0"/>
                  </a:moveTo>
                  <a:cubicBezTo>
                    <a:pt x="9891" y="366"/>
                    <a:pt x="9264" y="653"/>
                    <a:pt x="8586" y="835"/>
                  </a:cubicBezTo>
                  <a:lnTo>
                    <a:pt x="4515" y="1853"/>
                  </a:lnTo>
                  <a:cubicBezTo>
                    <a:pt x="1749" y="2558"/>
                    <a:pt x="0" y="5298"/>
                    <a:pt x="522" y="8116"/>
                  </a:cubicBezTo>
                  <a:lnTo>
                    <a:pt x="1879" y="15345"/>
                  </a:lnTo>
                  <a:lnTo>
                    <a:pt x="17224" y="15345"/>
                  </a:lnTo>
                  <a:lnTo>
                    <a:pt x="104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1"/>
            <p:cNvSpPr/>
            <p:nvPr/>
          </p:nvSpPr>
          <p:spPr>
            <a:xfrm>
              <a:off x="1391446" y="2737679"/>
              <a:ext cx="220848" cy="194272"/>
            </a:xfrm>
            <a:custGeom>
              <a:avLst/>
              <a:gdLst/>
              <a:ahLst/>
              <a:cxnLst/>
              <a:rect l="l" t="t" r="r" b="b"/>
              <a:pathLst>
                <a:path w="17486" h="15397" extrusionOk="0">
                  <a:moveTo>
                    <a:pt x="6551" y="0"/>
                  </a:moveTo>
                  <a:lnTo>
                    <a:pt x="1" y="15397"/>
                  </a:lnTo>
                  <a:lnTo>
                    <a:pt x="15606" y="15397"/>
                  </a:lnTo>
                  <a:lnTo>
                    <a:pt x="16963" y="8116"/>
                  </a:lnTo>
                  <a:cubicBezTo>
                    <a:pt x="17485" y="5350"/>
                    <a:pt x="15763" y="2636"/>
                    <a:pt x="13023" y="1905"/>
                  </a:cubicBezTo>
                  <a:lnTo>
                    <a:pt x="7830" y="496"/>
                  </a:lnTo>
                  <a:cubicBezTo>
                    <a:pt x="7386" y="365"/>
                    <a:pt x="6968" y="209"/>
                    <a:pt x="6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1"/>
            <p:cNvSpPr/>
            <p:nvPr/>
          </p:nvSpPr>
          <p:spPr>
            <a:xfrm>
              <a:off x="1224351" y="2782118"/>
              <a:ext cx="91302" cy="150161"/>
            </a:xfrm>
            <a:custGeom>
              <a:avLst/>
              <a:gdLst/>
              <a:ahLst/>
              <a:cxnLst/>
              <a:rect l="l" t="t" r="r" b="b"/>
              <a:pathLst>
                <a:path w="7229" h="11901" extrusionOk="0">
                  <a:moveTo>
                    <a:pt x="0" y="1"/>
                  </a:moveTo>
                  <a:lnTo>
                    <a:pt x="4071" y="8717"/>
                  </a:lnTo>
                  <a:lnTo>
                    <a:pt x="6289" y="8273"/>
                  </a:lnTo>
                  <a:lnTo>
                    <a:pt x="4932" y="10883"/>
                  </a:lnTo>
                  <a:lnTo>
                    <a:pt x="5298" y="11901"/>
                  </a:lnTo>
                  <a:lnTo>
                    <a:pt x="6185" y="11901"/>
                  </a:lnTo>
                  <a:lnTo>
                    <a:pt x="5846" y="10883"/>
                  </a:lnTo>
                  <a:lnTo>
                    <a:pt x="7229" y="7569"/>
                  </a:lnTo>
                  <a:lnTo>
                    <a:pt x="4384" y="806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1"/>
            <p:cNvSpPr/>
            <p:nvPr/>
          </p:nvSpPr>
          <p:spPr>
            <a:xfrm>
              <a:off x="1434300" y="2782118"/>
              <a:ext cx="91631" cy="150161"/>
            </a:xfrm>
            <a:custGeom>
              <a:avLst/>
              <a:gdLst/>
              <a:ahLst/>
              <a:cxnLst/>
              <a:rect l="l" t="t" r="r" b="b"/>
              <a:pathLst>
                <a:path w="7255" h="11901" extrusionOk="0">
                  <a:moveTo>
                    <a:pt x="7255" y="1"/>
                  </a:moveTo>
                  <a:lnTo>
                    <a:pt x="2871" y="8065"/>
                  </a:lnTo>
                  <a:lnTo>
                    <a:pt x="0" y="7569"/>
                  </a:lnTo>
                  <a:lnTo>
                    <a:pt x="1410" y="10883"/>
                  </a:lnTo>
                  <a:lnTo>
                    <a:pt x="1070" y="11901"/>
                  </a:lnTo>
                  <a:lnTo>
                    <a:pt x="1931" y="11901"/>
                  </a:lnTo>
                  <a:lnTo>
                    <a:pt x="2323" y="10883"/>
                  </a:lnTo>
                  <a:lnTo>
                    <a:pt x="966" y="8273"/>
                  </a:lnTo>
                  <a:lnTo>
                    <a:pt x="3184" y="8717"/>
                  </a:lnTo>
                  <a:lnTo>
                    <a:pt x="72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1"/>
            <p:cNvSpPr/>
            <p:nvPr/>
          </p:nvSpPr>
          <p:spPr>
            <a:xfrm>
              <a:off x="1350247" y="2762700"/>
              <a:ext cx="54397" cy="78708"/>
            </a:xfrm>
            <a:custGeom>
              <a:avLst/>
              <a:gdLst/>
              <a:ahLst/>
              <a:cxnLst/>
              <a:rect l="l" t="t" r="r" b="b"/>
              <a:pathLst>
                <a:path w="4307" h="6238" extrusionOk="0">
                  <a:moveTo>
                    <a:pt x="2089" y="0"/>
                  </a:moveTo>
                  <a:lnTo>
                    <a:pt x="1" y="3654"/>
                  </a:lnTo>
                  <a:lnTo>
                    <a:pt x="2089" y="6237"/>
                  </a:lnTo>
                  <a:lnTo>
                    <a:pt x="4307" y="3706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1"/>
            <p:cNvSpPr/>
            <p:nvPr/>
          </p:nvSpPr>
          <p:spPr>
            <a:xfrm>
              <a:off x="1350247" y="2803858"/>
              <a:ext cx="54397" cy="128421"/>
            </a:xfrm>
            <a:custGeom>
              <a:avLst/>
              <a:gdLst/>
              <a:ahLst/>
              <a:cxnLst/>
              <a:rect l="l" t="t" r="r" b="b"/>
              <a:pathLst>
                <a:path w="4307" h="10178" extrusionOk="0">
                  <a:moveTo>
                    <a:pt x="2089" y="0"/>
                  </a:moveTo>
                  <a:lnTo>
                    <a:pt x="1" y="4959"/>
                  </a:lnTo>
                  <a:lnTo>
                    <a:pt x="966" y="10178"/>
                  </a:lnTo>
                  <a:lnTo>
                    <a:pt x="3263" y="10178"/>
                  </a:lnTo>
                  <a:lnTo>
                    <a:pt x="4307" y="5011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36" name="Google Shape;836;p21"/>
          <p:cNvGrpSpPr/>
          <p:nvPr/>
        </p:nvGrpSpPr>
        <p:grpSpPr>
          <a:xfrm>
            <a:off x="2919612" y="1940052"/>
            <a:ext cx="764342" cy="712788"/>
            <a:chOff x="4722210" y="3588440"/>
            <a:chExt cx="764342" cy="712788"/>
          </a:xfrm>
        </p:grpSpPr>
        <p:sp>
          <p:nvSpPr>
            <p:cNvPr id="837" name="Google Shape;837;p21"/>
            <p:cNvSpPr/>
            <p:nvPr/>
          </p:nvSpPr>
          <p:spPr>
            <a:xfrm>
              <a:off x="4722210" y="3588440"/>
              <a:ext cx="764342" cy="695666"/>
            </a:xfrm>
            <a:custGeom>
              <a:avLst/>
              <a:gdLst/>
              <a:ahLst/>
              <a:cxnLst/>
              <a:rect l="l" t="t" r="r" b="b"/>
              <a:pathLst>
                <a:path w="60518" h="55135" extrusionOk="0">
                  <a:moveTo>
                    <a:pt x="30256" y="0"/>
                  </a:moveTo>
                  <a:cubicBezTo>
                    <a:pt x="23200" y="0"/>
                    <a:pt x="16141" y="2695"/>
                    <a:pt x="10752" y="8084"/>
                  </a:cubicBezTo>
                  <a:cubicBezTo>
                    <a:pt x="1" y="18835"/>
                    <a:pt x="1" y="36293"/>
                    <a:pt x="10752" y="47071"/>
                  </a:cubicBezTo>
                  <a:cubicBezTo>
                    <a:pt x="16141" y="52447"/>
                    <a:pt x="23200" y="55134"/>
                    <a:pt x="30256" y="55134"/>
                  </a:cubicBezTo>
                  <a:cubicBezTo>
                    <a:pt x="37311" y="55134"/>
                    <a:pt x="44364" y="52447"/>
                    <a:pt x="49740" y="47071"/>
                  </a:cubicBezTo>
                  <a:cubicBezTo>
                    <a:pt x="60517" y="36293"/>
                    <a:pt x="60517" y="18835"/>
                    <a:pt x="49740" y="8084"/>
                  </a:cubicBezTo>
                  <a:cubicBezTo>
                    <a:pt x="44364" y="2695"/>
                    <a:pt x="37311" y="0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1"/>
            <p:cNvSpPr/>
            <p:nvPr/>
          </p:nvSpPr>
          <p:spPr>
            <a:xfrm>
              <a:off x="4938751" y="3820287"/>
              <a:ext cx="67583" cy="95565"/>
            </a:xfrm>
            <a:custGeom>
              <a:avLst/>
              <a:gdLst/>
              <a:ahLst/>
              <a:cxnLst/>
              <a:rect l="l" t="t" r="r" b="b"/>
              <a:pathLst>
                <a:path w="5351" h="7574" extrusionOk="0">
                  <a:moveTo>
                    <a:pt x="2376" y="0"/>
                  </a:moveTo>
                  <a:cubicBezTo>
                    <a:pt x="2228" y="0"/>
                    <a:pt x="2079" y="23"/>
                    <a:pt x="1932" y="69"/>
                  </a:cubicBezTo>
                  <a:cubicBezTo>
                    <a:pt x="705" y="460"/>
                    <a:pt x="1" y="2443"/>
                    <a:pt x="418" y="4479"/>
                  </a:cubicBezTo>
                  <a:cubicBezTo>
                    <a:pt x="787" y="6301"/>
                    <a:pt x="1891" y="7573"/>
                    <a:pt x="3007" y="7573"/>
                  </a:cubicBezTo>
                  <a:cubicBezTo>
                    <a:pt x="3154" y="7573"/>
                    <a:pt x="3300" y="7551"/>
                    <a:pt x="3445" y="7506"/>
                  </a:cubicBezTo>
                  <a:cubicBezTo>
                    <a:pt x="4672" y="7114"/>
                    <a:pt x="5350" y="5131"/>
                    <a:pt x="4959" y="3070"/>
                  </a:cubicBezTo>
                  <a:cubicBezTo>
                    <a:pt x="4591" y="1251"/>
                    <a:pt x="3491" y="0"/>
                    <a:pt x="2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1"/>
            <p:cNvSpPr/>
            <p:nvPr/>
          </p:nvSpPr>
          <p:spPr>
            <a:xfrm>
              <a:off x="5194193" y="3820287"/>
              <a:ext cx="67571" cy="95565"/>
            </a:xfrm>
            <a:custGeom>
              <a:avLst/>
              <a:gdLst/>
              <a:ahLst/>
              <a:cxnLst/>
              <a:rect l="l" t="t" r="r" b="b"/>
              <a:pathLst>
                <a:path w="5350" h="7574" extrusionOk="0">
                  <a:moveTo>
                    <a:pt x="2975" y="0"/>
                  </a:moveTo>
                  <a:cubicBezTo>
                    <a:pt x="1866" y="0"/>
                    <a:pt x="786" y="1251"/>
                    <a:pt x="418" y="3070"/>
                  </a:cubicBezTo>
                  <a:cubicBezTo>
                    <a:pt x="0" y="5131"/>
                    <a:pt x="679" y="7114"/>
                    <a:pt x="1931" y="7506"/>
                  </a:cubicBezTo>
                  <a:cubicBezTo>
                    <a:pt x="2076" y="7551"/>
                    <a:pt x="2223" y="7573"/>
                    <a:pt x="2369" y="7573"/>
                  </a:cubicBezTo>
                  <a:cubicBezTo>
                    <a:pt x="3485" y="7573"/>
                    <a:pt x="4586" y="6301"/>
                    <a:pt x="4932" y="4479"/>
                  </a:cubicBezTo>
                  <a:cubicBezTo>
                    <a:pt x="5350" y="2443"/>
                    <a:pt x="4671" y="460"/>
                    <a:pt x="3419" y="69"/>
                  </a:cubicBezTo>
                  <a:cubicBezTo>
                    <a:pt x="3271" y="23"/>
                    <a:pt x="3123" y="0"/>
                    <a:pt x="2975" y="0"/>
                  </a:cubicBezTo>
                  <a:close/>
                </a:path>
              </a:pathLst>
            </a:custGeom>
            <a:solidFill>
              <a:srgbClr val="F4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1"/>
            <p:cNvSpPr/>
            <p:nvPr/>
          </p:nvSpPr>
          <p:spPr>
            <a:xfrm>
              <a:off x="4867897" y="3927826"/>
              <a:ext cx="467373" cy="373074"/>
            </a:xfrm>
            <a:custGeom>
              <a:avLst/>
              <a:gdLst/>
              <a:ahLst/>
              <a:cxnLst/>
              <a:rect l="l" t="t" r="r" b="b"/>
              <a:pathLst>
                <a:path w="37005" h="29568" extrusionOk="0">
                  <a:moveTo>
                    <a:pt x="13883" y="1"/>
                  </a:moveTo>
                  <a:lnTo>
                    <a:pt x="13335" y="9343"/>
                  </a:lnTo>
                  <a:cubicBezTo>
                    <a:pt x="13179" y="12057"/>
                    <a:pt x="11274" y="14379"/>
                    <a:pt x="8612" y="15058"/>
                  </a:cubicBezTo>
                  <a:lnTo>
                    <a:pt x="4541" y="16076"/>
                  </a:lnTo>
                  <a:cubicBezTo>
                    <a:pt x="1749" y="16806"/>
                    <a:pt x="0" y="19520"/>
                    <a:pt x="522" y="22339"/>
                  </a:cubicBezTo>
                  <a:lnTo>
                    <a:pt x="1879" y="29567"/>
                  </a:lnTo>
                  <a:lnTo>
                    <a:pt x="35125" y="29567"/>
                  </a:lnTo>
                  <a:lnTo>
                    <a:pt x="36482" y="22287"/>
                  </a:lnTo>
                  <a:cubicBezTo>
                    <a:pt x="37004" y="19494"/>
                    <a:pt x="35282" y="16780"/>
                    <a:pt x="32542" y="16050"/>
                  </a:cubicBezTo>
                  <a:lnTo>
                    <a:pt x="27349" y="14667"/>
                  </a:lnTo>
                  <a:cubicBezTo>
                    <a:pt x="24739" y="13962"/>
                    <a:pt x="22860" y="11666"/>
                    <a:pt x="22704" y="8952"/>
                  </a:cubicBezTo>
                  <a:lnTo>
                    <a:pt x="22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1"/>
            <p:cNvSpPr/>
            <p:nvPr/>
          </p:nvSpPr>
          <p:spPr>
            <a:xfrm>
              <a:off x="4964138" y="3677583"/>
              <a:ext cx="274892" cy="364835"/>
            </a:xfrm>
            <a:custGeom>
              <a:avLst/>
              <a:gdLst/>
              <a:ahLst/>
              <a:cxnLst/>
              <a:rect l="l" t="t" r="r" b="b"/>
              <a:pathLst>
                <a:path w="21765" h="28915" extrusionOk="0">
                  <a:moveTo>
                    <a:pt x="10882" y="1"/>
                  </a:moveTo>
                  <a:cubicBezTo>
                    <a:pt x="4880" y="1"/>
                    <a:pt x="0" y="4541"/>
                    <a:pt x="0" y="12161"/>
                  </a:cubicBezTo>
                  <a:cubicBezTo>
                    <a:pt x="0" y="19808"/>
                    <a:pt x="3836" y="28915"/>
                    <a:pt x="10882" y="28915"/>
                  </a:cubicBezTo>
                  <a:cubicBezTo>
                    <a:pt x="17928" y="28915"/>
                    <a:pt x="21764" y="19808"/>
                    <a:pt x="21764" y="12161"/>
                  </a:cubicBezTo>
                  <a:cubicBezTo>
                    <a:pt x="21764" y="4541"/>
                    <a:pt x="16884" y="1"/>
                    <a:pt x="108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1"/>
            <p:cNvSpPr/>
            <p:nvPr/>
          </p:nvSpPr>
          <p:spPr>
            <a:xfrm>
              <a:off x="4957873" y="3740923"/>
              <a:ext cx="59336" cy="126995"/>
            </a:xfrm>
            <a:custGeom>
              <a:avLst/>
              <a:gdLst/>
              <a:ahLst/>
              <a:cxnLst/>
              <a:rect l="l" t="t" r="r" b="b"/>
              <a:pathLst>
                <a:path w="4698" h="10065" extrusionOk="0">
                  <a:moveTo>
                    <a:pt x="2048" y="1"/>
                  </a:moveTo>
                  <a:cubicBezTo>
                    <a:pt x="2009" y="1"/>
                    <a:pt x="1970" y="6"/>
                    <a:pt x="1931" y="17"/>
                  </a:cubicBezTo>
                  <a:cubicBezTo>
                    <a:pt x="1749" y="43"/>
                    <a:pt x="1592" y="148"/>
                    <a:pt x="1488" y="304"/>
                  </a:cubicBezTo>
                  <a:cubicBezTo>
                    <a:pt x="470" y="2209"/>
                    <a:pt x="0" y="4349"/>
                    <a:pt x="79" y="6515"/>
                  </a:cubicBezTo>
                  <a:cubicBezTo>
                    <a:pt x="132" y="6511"/>
                    <a:pt x="184" y="6509"/>
                    <a:pt x="234" y="6509"/>
                  </a:cubicBezTo>
                  <a:cubicBezTo>
                    <a:pt x="2312" y="6509"/>
                    <a:pt x="2610" y="10064"/>
                    <a:pt x="2610" y="10064"/>
                  </a:cubicBezTo>
                  <a:lnTo>
                    <a:pt x="3210" y="8994"/>
                  </a:lnTo>
                  <a:cubicBezTo>
                    <a:pt x="3445" y="7350"/>
                    <a:pt x="3575" y="4506"/>
                    <a:pt x="4489" y="3201"/>
                  </a:cubicBezTo>
                  <a:cubicBezTo>
                    <a:pt x="4698" y="2888"/>
                    <a:pt x="4671" y="2444"/>
                    <a:pt x="4411" y="2183"/>
                  </a:cubicBezTo>
                  <a:lnTo>
                    <a:pt x="2427" y="174"/>
                  </a:lnTo>
                  <a:cubicBezTo>
                    <a:pt x="2325" y="71"/>
                    <a:pt x="2190" y="1"/>
                    <a:pt x="2048" y="1"/>
                  </a:cubicBezTo>
                  <a:close/>
                </a:path>
              </a:pathLst>
            </a:custGeom>
            <a:solidFill>
              <a:srgbClr val="C6C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1"/>
            <p:cNvSpPr/>
            <p:nvPr/>
          </p:nvSpPr>
          <p:spPr>
            <a:xfrm>
              <a:off x="5196492" y="3746979"/>
              <a:ext cx="48790" cy="120939"/>
            </a:xfrm>
            <a:custGeom>
              <a:avLst/>
              <a:gdLst/>
              <a:ahLst/>
              <a:cxnLst/>
              <a:rect l="l" t="t" r="r" b="b"/>
              <a:pathLst>
                <a:path w="3863" h="9585" extrusionOk="0">
                  <a:moveTo>
                    <a:pt x="2048" y="0"/>
                  </a:moveTo>
                  <a:cubicBezTo>
                    <a:pt x="1948" y="0"/>
                    <a:pt x="1866" y="47"/>
                    <a:pt x="1801" y="111"/>
                  </a:cubicBezTo>
                  <a:lnTo>
                    <a:pt x="288" y="1573"/>
                  </a:lnTo>
                  <a:cubicBezTo>
                    <a:pt x="53" y="1782"/>
                    <a:pt x="1" y="2147"/>
                    <a:pt x="131" y="2460"/>
                  </a:cubicBezTo>
                  <a:cubicBezTo>
                    <a:pt x="1071" y="4652"/>
                    <a:pt x="575" y="7862"/>
                    <a:pt x="549" y="8410"/>
                  </a:cubicBezTo>
                  <a:lnTo>
                    <a:pt x="1201" y="9584"/>
                  </a:lnTo>
                  <a:cubicBezTo>
                    <a:pt x="1201" y="9584"/>
                    <a:pt x="1854" y="5957"/>
                    <a:pt x="3498" y="5957"/>
                  </a:cubicBezTo>
                  <a:cubicBezTo>
                    <a:pt x="3863" y="3947"/>
                    <a:pt x="3471" y="1886"/>
                    <a:pt x="2375" y="164"/>
                  </a:cubicBezTo>
                  <a:cubicBezTo>
                    <a:pt x="2323" y="59"/>
                    <a:pt x="2219" y="7"/>
                    <a:pt x="2114" y="7"/>
                  </a:cubicBezTo>
                  <a:cubicBezTo>
                    <a:pt x="2091" y="2"/>
                    <a:pt x="2069" y="0"/>
                    <a:pt x="2048" y="0"/>
                  </a:cubicBezTo>
                  <a:close/>
                </a:path>
              </a:pathLst>
            </a:custGeom>
            <a:solidFill>
              <a:srgbClr val="C6C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1"/>
            <p:cNvSpPr/>
            <p:nvPr/>
          </p:nvSpPr>
          <p:spPr>
            <a:xfrm>
              <a:off x="4867897" y="4064801"/>
              <a:ext cx="467373" cy="236099"/>
            </a:xfrm>
            <a:custGeom>
              <a:avLst/>
              <a:gdLst/>
              <a:ahLst/>
              <a:cxnLst/>
              <a:rect l="l" t="t" r="r" b="b"/>
              <a:pathLst>
                <a:path w="37005" h="18712" extrusionOk="0">
                  <a:moveTo>
                    <a:pt x="13074" y="1"/>
                  </a:moveTo>
                  <a:lnTo>
                    <a:pt x="10204" y="3002"/>
                  </a:lnTo>
                  <a:lnTo>
                    <a:pt x="10491" y="3393"/>
                  </a:lnTo>
                  <a:cubicBezTo>
                    <a:pt x="9917" y="3758"/>
                    <a:pt x="9290" y="4045"/>
                    <a:pt x="8612" y="4202"/>
                  </a:cubicBezTo>
                  <a:lnTo>
                    <a:pt x="4541" y="5220"/>
                  </a:lnTo>
                  <a:cubicBezTo>
                    <a:pt x="1749" y="5950"/>
                    <a:pt x="0" y="8664"/>
                    <a:pt x="522" y="11483"/>
                  </a:cubicBezTo>
                  <a:lnTo>
                    <a:pt x="1879" y="18711"/>
                  </a:lnTo>
                  <a:lnTo>
                    <a:pt x="35125" y="18711"/>
                  </a:lnTo>
                  <a:lnTo>
                    <a:pt x="36482" y="11431"/>
                  </a:lnTo>
                  <a:cubicBezTo>
                    <a:pt x="37004" y="8638"/>
                    <a:pt x="35282" y="5924"/>
                    <a:pt x="32542" y="5194"/>
                  </a:cubicBezTo>
                  <a:lnTo>
                    <a:pt x="27349" y="3811"/>
                  </a:lnTo>
                  <a:cubicBezTo>
                    <a:pt x="26905" y="3680"/>
                    <a:pt x="26487" y="3523"/>
                    <a:pt x="26070" y="3315"/>
                  </a:cubicBezTo>
                  <a:lnTo>
                    <a:pt x="26279" y="3002"/>
                  </a:lnTo>
                  <a:lnTo>
                    <a:pt x="23278" y="366"/>
                  </a:lnTo>
                  <a:lnTo>
                    <a:pt x="18346" y="5298"/>
                  </a:lnTo>
                  <a:lnTo>
                    <a:pt x="130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1"/>
            <p:cNvSpPr/>
            <p:nvPr/>
          </p:nvSpPr>
          <p:spPr>
            <a:xfrm>
              <a:off x="5007307" y="4122754"/>
              <a:ext cx="92300" cy="92865"/>
            </a:xfrm>
            <a:custGeom>
              <a:avLst/>
              <a:gdLst/>
              <a:ahLst/>
              <a:cxnLst/>
              <a:rect l="l" t="t" r="r" b="b"/>
              <a:pathLst>
                <a:path w="7308" h="7360" extrusionOk="0">
                  <a:moveTo>
                    <a:pt x="1" y="0"/>
                  </a:moveTo>
                  <a:lnTo>
                    <a:pt x="4202" y="7359"/>
                  </a:lnTo>
                  <a:lnTo>
                    <a:pt x="7308" y="679"/>
                  </a:lnTo>
                  <a:lnTo>
                    <a:pt x="7308" y="679"/>
                  </a:lnTo>
                  <a:lnTo>
                    <a:pt x="4202" y="613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1"/>
            <p:cNvSpPr/>
            <p:nvPr/>
          </p:nvSpPr>
          <p:spPr>
            <a:xfrm>
              <a:off x="5099594" y="4122754"/>
              <a:ext cx="90974" cy="92865"/>
            </a:xfrm>
            <a:custGeom>
              <a:avLst/>
              <a:gdLst/>
              <a:ahLst/>
              <a:cxnLst/>
              <a:rect l="l" t="t" r="r" b="b"/>
              <a:pathLst>
                <a:path w="7203" h="7360" extrusionOk="0">
                  <a:moveTo>
                    <a:pt x="7203" y="0"/>
                  </a:moveTo>
                  <a:lnTo>
                    <a:pt x="3106" y="5846"/>
                  </a:lnTo>
                  <a:lnTo>
                    <a:pt x="1" y="679"/>
                  </a:lnTo>
                  <a:lnTo>
                    <a:pt x="3106" y="7359"/>
                  </a:lnTo>
                  <a:lnTo>
                    <a:pt x="72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1"/>
            <p:cNvSpPr/>
            <p:nvPr/>
          </p:nvSpPr>
          <p:spPr>
            <a:xfrm>
              <a:off x="5073223" y="4131308"/>
              <a:ext cx="54397" cy="79036"/>
            </a:xfrm>
            <a:custGeom>
              <a:avLst/>
              <a:gdLst/>
              <a:ahLst/>
              <a:cxnLst/>
              <a:rect l="l" t="t" r="r" b="b"/>
              <a:pathLst>
                <a:path w="4307" h="6264" extrusionOk="0">
                  <a:moveTo>
                    <a:pt x="2089" y="1"/>
                  </a:moveTo>
                  <a:lnTo>
                    <a:pt x="1" y="3680"/>
                  </a:lnTo>
                  <a:lnTo>
                    <a:pt x="2089" y="6264"/>
                  </a:lnTo>
                  <a:lnTo>
                    <a:pt x="4307" y="3733"/>
                  </a:lnTo>
                  <a:lnTo>
                    <a:pt x="2089" y="1"/>
                  </a:lnTo>
                  <a:close/>
                </a:path>
              </a:pathLst>
            </a:custGeom>
            <a:solidFill>
              <a:srgbClr val="3C3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1"/>
            <p:cNvSpPr/>
            <p:nvPr/>
          </p:nvSpPr>
          <p:spPr>
            <a:xfrm>
              <a:off x="5073223" y="4172467"/>
              <a:ext cx="54397" cy="128434"/>
            </a:xfrm>
            <a:custGeom>
              <a:avLst/>
              <a:gdLst/>
              <a:ahLst/>
              <a:cxnLst/>
              <a:rect l="l" t="t" r="r" b="b"/>
              <a:pathLst>
                <a:path w="4307" h="10179" extrusionOk="0">
                  <a:moveTo>
                    <a:pt x="2089" y="1"/>
                  </a:moveTo>
                  <a:lnTo>
                    <a:pt x="1" y="4985"/>
                  </a:lnTo>
                  <a:lnTo>
                    <a:pt x="966" y="10178"/>
                  </a:lnTo>
                  <a:lnTo>
                    <a:pt x="3263" y="10178"/>
                  </a:lnTo>
                  <a:lnTo>
                    <a:pt x="4307" y="5037"/>
                  </a:lnTo>
                  <a:lnTo>
                    <a:pt x="2089" y="1"/>
                  </a:lnTo>
                  <a:close/>
                </a:path>
              </a:pathLst>
            </a:custGeom>
            <a:solidFill>
              <a:srgbClr val="3C3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1"/>
            <p:cNvSpPr/>
            <p:nvPr/>
          </p:nvSpPr>
          <p:spPr>
            <a:xfrm>
              <a:off x="5005008" y="3915751"/>
              <a:ext cx="190839" cy="56892"/>
            </a:xfrm>
            <a:custGeom>
              <a:avLst/>
              <a:gdLst/>
              <a:ahLst/>
              <a:cxnLst/>
              <a:rect l="l" t="t" r="r" b="b"/>
              <a:pathLst>
                <a:path w="15110" h="4509" extrusionOk="0">
                  <a:moveTo>
                    <a:pt x="6047" y="0"/>
                  </a:moveTo>
                  <a:cubicBezTo>
                    <a:pt x="5842" y="0"/>
                    <a:pt x="5633" y="39"/>
                    <a:pt x="5428" y="123"/>
                  </a:cubicBezTo>
                  <a:cubicBezTo>
                    <a:pt x="4410" y="540"/>
                    <a:pt x="2688" y="3385"/>
                    <a:pt x="0" y="4115"/>
                  </a:cubicBezTo>
                  <a:cubicBezTo>
                    <a:pt x="1209" y="4393"/>
                    <a:pt x="2244" y="4509"/>
                    <a:pt x="3108" y="4509"/>
                  </a:cubicBezTo>
                  <a:cubicBezTo>
                    <a:pt x="4109" y="4509"/>
                    <a:pt x="4882" y="4353"/>
                    <a:pt x="5428" y="4115"/>
                  </a:cubicBezTo>
                  <a:cubicBezTo>
                    <a:pt x="6524" y="3619"/>
                    <a:pt x="7255" y="3098"/>
                    <a:pt x="7568" y="2393"/>
                  </a:cubicBezTo>
                  <a:cubicBezTo>
                    <a:pt x="7855" y="3098"/>
                    <a:pt x="8586" y="3619"/>
                    <a:pt x="9682" y="4115"/>
                  </a:cubicBezTo>
                  <a:cubicBezTo>
                    <a:pt x="10228" y="4353"/>
                    <a:pt x="11000" y="4509"/>
                    <a:pt x="12002" y="4509"/>
                  </a:cubicBezTo>
                  <a:cubicBezTo>
                    <a:pt x="12866" y="4509"/>
                    <a:pt x="13901" y="4393"/>
                    <a:pt x="15110" y="4115"/>
                  </a:cubicBezTo>
                  <a:cubicBezTo>
                    <a:pt x="12422" y="3385"/>
                    <a:pt x="10699" y="540"/>
                    <a:pt x="9682" y="123"/>
                  </a:cubicBezTo>
                  <a:cubicBezTo>
                    <a:pt x="9483" y="39"/>
                    <a:pt x="9277" y="0"/>
                    <a:pt x="9074" y="0"/>
                  </a:cubicBezTo>
                  <a:cubicBezTo>
                    <a:pt x="8447" y="0"/>
                    <a:pt x="7844" y="373"/>
                    <a:pt x="7568" y="984"/>
                  </a:cubicBezTo>
                  <a:cubicBezTo>
                    <a:pt x="7272" y="373"/>
                    <a:pt x="6679" y="0"/>
                    <a:pt x="6047" y="0"/>
                  </a:cubicBezTo>
                  <a:close/>
                </a:path>
              </a:pathLst>
            </a:custGeom>
            <a:solidFill>
              <a:srgbClr val="ADA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1"/>
            <p:cNvSpPr/>
            <p:nvPr/>
          </p:nvSpPr>
          <p:spPr>
            <a:xfrm>
              <a:off x="4918316" y="4110893"/>
              <a:ext cx="364868" cy="190335"/>
            </a:xfrm>
            <a:custGeom>
              <a:avLst/>
              <a:gdLst/>
              <a:ahLst/>
              <a:cxnLst/>
              <a:rect l="l" t="t" r="r" b="b"/>
              <a:pathLst>
                <a:path w="28889" h="15085" extrusionOk="0">
                  <a:moveTo>
                    <a:pt x="22887" y="1"/>
                  </a:moveTo>
                  <a:cubicBezTo>
                    <a:pt x="21452" y="3628"/>
                    <a:pt x="18216" y="10779"/>
                    <a:pt x="14432" y="10779"/>
                  </a:cubicBezTo>
                  <a:cubicBezTo>
                    <a:pt x="10648" y="10779"/>
                    <a:pt x="7386" y="3654"/>
                    <a:pt x="5951" y="27"/>
                  </a:cubicBezTo>
                  <a:cubicBezTo>
                    <a:pt x="5507" y="262"/>
                    <a:pt x="5037" y="445"/>
                    <a:pt x="4542" y="575"/>
                  </a:cubicBezTo>
                  <a:lnTo>
                    <a:pt x="523" y="1567"/>
                  </a:lnTo>
                  <a:cubicBezTo>
                    <a:pt x="340" y="1619"/>
                    <a:pt x="183" y="1671"/>
                    <a:pt x="1" y="1749"/>
                  </a:cubicBezTo>
                  <a:cubicBezTo>
                    <a:pt x="1306" y="4202"/>
                    <a:pt x="1958" y="6969"/>
                    <a:pt x="1906" y="9761"/>
                  </a:cubicBezTo>
                  <a:cubicBezTo>
                    <a:pt x="1906" y="11561"/>
                    <a:pt x="1645" y="13362"/>
                    <a:pt x="1123" y="15084"/>
                  </a:cubicBezTo>
                  <a:lnTo>
                    <a:pt x="27662" y="15084"/>
                  </a:lnTo>
                  <a:cubicBezTo>
                    <a:pt x="27141" y="13362"/>
                    <a:pt x="26880" y="11561"/>
                    <a:pt x="26880" y="9761"/>
                  </a:cubicBezTo>
                  <a:cubicBezTo>
                    <a:pt x="26853" y="6916"/>
                    <a:pt x="27558" y="4124"/>
                    <a:pt x="28889" y="1645"/>
                  </a:cubicBezTo>
                  <a:cubicBezTo>
                    <a:pt x="28732" y="1593"/>
                    <a:pt x="28576" y="1541"/>
                    <a:pt x="28419" y="1515"/>
                  </a:cubicBezTo>
                  <a:lnTo>
                    <a:pt x="23304" y="131"/>
                  </a:lnTo>
                  <a:cubicBezTo>
                    <a:pt x="23148" y="105"/>
                    <a:pt x="23017" y="53"/>
                    <a:pt x="228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1"/>
            <p:cNvSpPr/>
            <p:nvPr/>
          </p:nvSpPr>
          <p:spPr>
            <a:xfrm>
              <a:off x="4997418" y="3837939"/>
              <a:ext cx="89660" cy="59933"/>
            </a:xfrm>
            <a:custGeom>
              <a:avLst/>
              <a:gdLst/>
              <a:ahLst/>
              <a:cxnLst/>
              <a:rect l="l" t="t" r="r" b="b"/>
              <a:pathLst>
                <a:path w="7099" h="4750" fill="none" extrusionOk="0">
                  <a:moveTo>
                    <a:pt x="940" y="0"/>
                  </a:moveTo>
                  <a:lnTo>
                    <a:pt x="6133" y="0"/>
                  </a:lnTo>
                  <a:cubicBezTo>
                    <a:pt x="6655" y="0"/>
                    <a:pt x="7099" y="418"/>
                    <a:pt x="7099" y="966"/>
                  </a:cubicBezTo>
                  <a:lnTo>
                    <a:pt x="7099" y="3784"/>
                  </a:lnTo>
                  <a:cubicBezTo>
                    <a:pt x="7099" y="4332"/>
                    <a:pt x="6655" y="4750"/>
                    <a:pt x="6133" y="4750"/>
                  </a:cubicBezTo>
                  <a:lnTo>
                    <a:pt x="940" y="4750"/>
                  </a:lnTo>
                  <a:cubicBezTo>
                    <a:pt x="418" y="4750"/>
                    <a:pt x="1" y="4332"/>
                    <a:pt x="1" y="3784"/>
                  </a:cubicBezTo>
                  <a:lnTo>
                    <a:pt x="1" y="966"/>
                  </a:lnTo>
                  <a:cubicBezTo>
                    <a:pt x="1" y="418"/>
                    <a:pt x="418" y="0"/>
                    <a:pt x="940" y="0"/>
                  </a:cubicBezTo>
                  <a:close/>
                </a:path>
              </a:pathLst>
            </a:custGeom>
            <a:noFill/>
            <a:ln w="16300" cap="flat" cmpd="sng">
              <a:solidFill>
                <a:srgbClr val="3C3F44"/>
              </a:solidFill>
              <a:prstDash val="solid"/>
              <a:miter lim="26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1"/>
            <p:cNvSpPr/>
            <p:nvPr/>
          </p:nvSpPr>
          <p:spPr>
            <a:xfrm>
              <a:off x="5113109" y="3837939"/>
              <a:ext cx="89660" cy="59933"/>
            </a:xfrm>
            <a:custGeom>
              <a:avLst/>
              <a:gdLst/>
              <a:ahLst/>
              <a:cxnLst/>
              <a:rect l="l" t="t" r="r" b="b"/>
              <a:pathLst>
                <a:path w="7099" h="4750" fill="none" extrusionOk="0">
                  <a:moveTo>
                    <a:pt x="940" y="0"/>
                  </a:moveTo>
                  <a:lnTo>
                    <a:pt x="6133" y="0"/>
                  </a:lnTo>
                  <a:cubicBezTo>
                    <a:pt x="6655" y="0"/>
                    <a:pt x="7099" y="418"/>
                    <a:pt x="7099" y="966"/>
                  </a:cubicBezTo>
                  <a:lnTo>
                    <a:pt x="7099" y="3784"/>
                  </a:lnTo>
                  <a:cubicBezTo>
                    <a:pt x="7099" y="4332"/>
                    <a:pt x="6655" y="4750"/>
                    <a:pt x="6133" y="4750"/>
                  </a:cubicBezTo>
                  <a:lnTo>
                    <a:pt x="940" y="4750"/>
                  </a:lnTo>
                  <a:cubicBezTo>
                    <a:pt x="418" y="4750"/>
                    <a:pt x="0" y="4332"/>
                    <a:pt x="0" y="3784"/>
                  </a:cubicBezTo>
                  <a:lnTo>
                    <a:pt x="0" y="966"/>
                  </a:lnTo>
                  <a:cubicBezTo>
                    <a:pt x="0" y="418"/>
                    <a:pt x="418" y="0"/>
                    <a:pt x="940" y="0"/>
                  </a:cubicBezTo>
                  <a:close/>
                </a:path>
              </a:pathLst>
            </a:custGeom>
            <a:noFill/>
            <a:ln w="16300" cap="flat" cmpd="sng">
              <a:solidFill>
                <a:srgbClr val="3C3F44"/>
              </a:solidFill>
              <a:prstDash val="solid"/>
              <a:miter lim="26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1"/>
            <p:cNvSpPr/>
            <p:nvPr/>
          </p:nvSpPr>
          <p:spPr>
            <a:xfrm>
              <a:off x="5087065" y="3867905"/>
              <a:ext cx="26056" cy="13"/>
            </a:xfrm>
            <a:custGeom>
              <a:avLst/>
              <a:gdLst/>
              <a:ahLst/>
              <a:cxnLst/>
              <a:rect l="l" t="t" r="r" b="b"/>
              <a:pathLst>
                <a:path w="2063" h="1" fill="none" extrusionOk="0">
                  <a:moveTo>
                    <a:pt x="1" y="0"/>
                  </a:moveTo>
                  <a:lnTo>
                    <a:pt x="2062" y="0"/>
                  </a:lnTo>
                </a:path>
              </a:pathLst>
            </a:custGeom>
            <a:noFill/>
            <a:ln w="32625" cap="flat" cmpd="sng">
              <a:solidFill>
                <a:srgbClr val="3C3F44"/>
              </a:solidFill>
              <a:prstDash val="solid"/>
              <a:miter lim="26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54" name="Google Shape;854;p21"/>
          <p:cNvGrpSpPr/>
          <p:nvPr/>
        </p:nvGrpSpPr>
        <p:grpSpPr>
          <a:xfrm>
            <a:off x="2953725" y="3413042"/>
            <a:ext cx="696115" cy="707943"/>
            <a:chOff x="2573894" y="2788130"/>
            <a:chExt cx="696115" cy="707943"/>
          </a:xfrm>
        </p:grpSpPr>
        <p:sp>
          <p:nvSpPr>
            <p:cNvPr id="855" name="Google Shape;855;p21"/>
            <p:cNvSpPr/>
            <p:nvPr/>
          </p:nvSpPr>
          <p:spPr>
            <a:xfrm>
              <a:off x="2573894" y="2788130"/>
              <a:ext cx="696115" cy="695426"/>
            </a:xfrm>
            <a:custGeom>
              <a:avLst/>
              <a:gdLst/>
              <a:ahLst/>
              <a:cxnLst/>
              <a:rect l="l" t="t" r="r" b="b"/>
              <a:pathLst>
                <a:path w="55116" h="55116" extrusionOk="0">
                  <a:moveTo>
                    <a:pt x="27558" y="1"/>
                  </a:moveTo>
                  <a:cubicBezTo>
                    <a:pt x="12344" y="1"/>
                    <a:pt x="1" y="12344"/>
                    <a:pt x="1" y="27558"/>
                  </a:cubicBezTo>
                  <a:cubicBezTo>
                    <a:pt x="1" y="42772"/>
                    <a:pt x="12344" y="55115"/>
                    <a:pt x="27558" y="55115"/>
                  </a:cubicBezTo>
                  <a:cubicBezTo>
                    <a:pt x="42772" y="55115"/>
                    <a:pt x="55115" y="42772"/>
                    <a:pt x="55115" y="27558"/>
                  </a:cubicBezTo>
                  <a:cubicBezTo>
                    <a:pt x="55115" y="12344"/>
                    <a:pt x="42772" y="1"/>
                    <a:pt x="275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1"/>
            <p:cNvSpPr/>
            <p:nvPr/>
          </p:nvSpPr>
          <p:spPr>
            <a:xfrm>
              <a:off x="2973696" y="2885272"/>
              <a:ext cx="140420" cy="329935"/>
            </a:xfrm>
            <a:custGeom>
              <a:avLst/>
              <a:gdLst/>
              <a:ahLst/>
              <a:cxnLst/>
              <a:rect l="l" t="t" r="r" b="b"/>
              <a:pathLst>
                <a:path w="11118" h="26149" extrusionOk="0">
                  <a:moveTo>
                    <a:pt x="3549" y="0"/>
                  </a:moveTo>
                  <a:lnTo>
                    <a:pt x="2845" y="11639"/>
                  </a:lnTo>
                  <a:cubicBezTo>
                    <a:pt x="4045" y="21164"/>
                    <a:pt x="0" y="26148"/>
                    <a:pt x="0" y="26148"/>
                  </a:cubicBezTo>
                  <a:cubicBezTo>
                    <a:pt x="0" y="26148"/>
                    <a:pt x="7150" y="24217"/>
                    <a:pt x="8534" y="17902"/>
                  </a:cubicBezTo>
                  <a:cubicBezTo>
                    <a:pt x="11117" y="5924"/>
                    <a:pt x="3549" y="0"/>
                    <a:pt x="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1"/>
            <p:cNvSpPr/>
            <p:nvPr/>
          </p:nvSpPr>
          <p:spPr>
            <a:xfrm>
              <a:off x="2973696" y="3062409"/>
              <a:ext cx="104160" cy="152798"/>
            </a:xfrm>
            <a:custGeom>
              <a:avLst/>
              <a:gdLst/>
              <a:ahLst/>
              <a:cxnLst/>
              <a:rect l="l" t="t" r="r" b="b"/>
              <a:pathLst>
                <a:path w="8247" h="12110" extrusionOk="0">
                  <a:moveTo>
                    <a:pt x="8246" y="1"/>
                  </a:moveTo>
                  <a:cubicBezTo>
                    <a:pt x="6999" y="383"/>
                    <a:pt x="5581" y="688"/>
                    <a:pt x="4244" y="688"/>
                  </a:cubicBezTo>
                  <a:cubicBezTo>
                    <a:pt x="3847" y="688"/>
                    <a:pt x="3456" y="661"/>
                    <a:pt x="3079" y="601"/>
                  </a:cubicBezTo>
                  <a:lnTo>
                    <a:pt x="3079" y="601"/>
                  </a:lnTo>
                  <a:cubicBezTo>
                    <a:pt x="3210" y="8169"/>
                    <a:pt x="0" y="12109"/>
                    <a:pt x="0" y="12109"/>
                  </a:cubicBezTo>
                  <a:cubicBezTo>
                    <a:pt x="0" y="12109"/>
                    <a:pt x="4176" y="10204"/>
                    <a:pt x="7072" y="4411"/>
                  </a:cubicBezTo>
                  <a:cubicBezTo>
                    <a:pt x="7777" y="3054"/>
                    <a:pt x="8168" y="1540"/>
                    <a:pt x="82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1"/>
            <p:cNvSpPr/>
            <p:nvPr/>
          </p:nvSpPr>
          <p:spPr>
            <a:xfrm>
              <a:off x="2759125" y="3015561"/>
              <a:ext cx="67583" cy="95464"/>
            </a:xfrm>
            <a:custGeom>
              <a:avLst/>
              <a:gdLst/>
              <a:ahLst/>
              <a:cxnLst/>
              <a:rect l="l" t="t" r="r" b="b"/>
              <a:pathLst>
                <a:path w="5351" h="7566" extrusionOk="0">
                  <a:moveTo>
                    <a:pt x="2352" y="0"/>
                  </a:moveTo>
                  <a:cubicBezTo>
                    <a:pt x="2212" y="0"/>
                    <a:pt x="2071" y="20"/>
                    <a:pt x="1932" y="60"/>
                  </a:cubicBezTo>
                  <a:cubicBezTo>
                    <a:pt x="705" y="452"/>
                    <a:pt x="1" y="2435"/>
                    <a:pt x="418" y="4497"/>
                  </a:cubicBezTo>
                  <a:cubicBezTo>
                    <a:pt x="787" y="6316"/>
                    <a:pt x="1887" y="7566"/>
                    <a:pt x="3001" y="7566"/>
                  </a:cubicBezTo>
                  <a:cubicBezTo>
                    <a:pt x="3149" y="7566"/>
                    <a:pt x="3298" y="7544"/>
                    <a:pt x="3445" y="7498"/>
                  </a:cubicBezTo>
                  <a:cubicBezTo>
                    <a:pt x="4672" y="7132"/>
                    <a:pt x="5350" y="5149"/>
                    <a:pt x="4959" y="3087"/>
                  </a:cubicBezTo>
                  <a:cubicBezTo>
                    <a:pt x="4588" y="1255"/>
                    <a:pt x="3475" y="0"/>
                    <a:pt x="2352" y="0"/>
                  </a:cubicBezTo>
                  <a:close/>
                </a:path>
              </a:pathLst>
            </a:custGeom>
            <a:solidFill>
              <a:srgbClr val="F2EA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1"/>
            <p:cNvSpPr/>
            <p:nvPr/>
          </p:nvSpPr>
          <p:spPr>
            <a:xfrm>
              <a:off x="3014567" y="3015561"/>
              <a:ext cx="67571" cy="95464"/>
            </a:xfrm>
            <a:custGeom>
              <a:avLst/>
              <a:gdLst/>
              <a:ahLst/>
              <a:cxnLst/>
              <a:rect l="l" t="t" r="r" b="b"/>
              <a:pathLst>
                <a:path w="5350" h="7566" extrusionOk="0">
                  <a:moveTo>
                    <a:pt x="2999" y="0"/>
                  </a:moveTo>
                  <a:cubicBezTo>
                    <a:pt x="1881" y="0"/>
                    <a:pt x="789" y="1255"/>
                    <a:pt x="418" y="3087"/>
                  </a:cubicBezTo>
                  <a:cubicBezTo>
                    <a:pt x="0" y="5149"/>
                    <a:pt x="679" y="7132"/>
                    <a:pt x="1931" y="7498"/>
                  </a:cubicBezTo>
                  <a:cubicBezTo>
                    <a:pt x="2078" y="7544"/>
                    <a:pt x="2227" y="7566"/>
                    <a:pt x="2376" y="7566"/>
                  </a:cubicBezTo>
                  <a:cubicBezTo>
                    <a:pt x="3490" y="7566"/>
                    <a:pt x="4587" y="6316"/>
                    <a:pt x="4932" y="4497"/>
                  </a:cubicBezTo>
                  <a:cubicBezTo>
                    <a:pt x="5350" y="2435"/>
                    <a:pt x="4671" y="452"/>
                    <a:pt x="3419" y="60"/>
                  </a:cubicBezTo>
                  <a:cubicBezTo>
                    <a:pt x="3279" y="20"/>
                    <a:pt x="3139" y="0"/>
                    <a:pt x="2999" y="0"/>
                  </a:cubicBezTo>
                  <a:close/>
                </a:path>
              </a:pathLst>
            </a:custGeom>
            <a:solidFill>
              <a:srgbClr val="F4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1"/>
            <p:cNvSpPr/>
            <p:nvPr/>
          </p:nvSpPr>
          <p:spPr>
            <a:xfrm>
              <a:off x="2688599" y="3123327"/>
              <a:ext cx="467045" cy="372746"/>
            </a:xfrm>
            <a:custGeom>
              <a:avLst/>
              <a:gdLst/>
              <a:ahLst/>
              <a:cxnLst/>
              <a:rect l="l" t="t" r="r" b="b"/>
              <a:pathLst>
                <a:path w="36979" h="29542" extrusionOk="0">
                  <a:moveTo>
                    <a:pt x="13857" y="0"/>
                  </a:moveTo>
                  <a:lnTo>
                    <a:pt x="13335" y="9317"/>
                  </a:lnTo>
                  <a:cubicBezTo>
                    <a:pt x="13179" y="12057"/>
                    <a:pt x="11248" y="14379"/>
                    <a:pt x="8612" y="15032"/>
                  </a:cubicBezTo>
                  <a:lnTo>
                    <a:pt x="4515" y="16076"/>
                  </a:lnTo>
                  <a:cubicBezTo>
                    <a:pt x="1749" y="16780"/>
                    <a:pt x="0" y="19520"/>
                    <a:pt x="522" y="22339"/>
                  </a:cubicBezTo>
                  <a:lnTo>
                    <a:pt x="1879" y="29541"/>
                  </a:lnTo>
                  <a:lnTo>
                    <a:pt x="35099" y="29541"/>
                  </a:lnTo>
                  <a:lnTo>
                    <a:pt x="36456" y="22260"/>
                  </a:lnTo>
                  <a:cubicBezTo>
                    <a:pt x="36978" y="19494"/>
                    <a:pt x="35256" y="16754"/>
                    <a:pt x="32516" y="16023"/>
                  </a:cubicBezTo>
                  <a:lnTo>
                    <a:pt x="27323" y="14640"/>
                  </a:lnTo>
                  <a:cubicBezTo>
                    <a:pt x="24713" y="13962"/>
                    <a:pt x="22834" y="11639"/>
                    <a:pt x="22678" y="8951"/>
                  </a:cubicBezTo>
                  <a:lnTo>
                    <a:pt x="2218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1"/>
            <p:cNvSpPr/>
            <p:nvPr/>
          </p:nvSpPr>
          <p:spPr>
            <a:xfrm>
              <a:off x="2784512" y="2872756"/>
              <a:ext cx="274892" cy="365163"/>
            </a:xfrm>
            <a:custGeom>
              <a:avLst/>
              <a:gdLst/>
              <a:ahLst/>
              <a:cxnLst/>
              <a:rect l="l" t="t" r="r" b="b"/>
              <a:pathLst>
                <a:path w="21765" h="28941" extrusionOk="0">
                  <a:moveTo>
                    <a:pt x="10882" y="1"/>
                  </a:moveTo>
                  <a:cubicBezTo>
                    <a:pt x="4880" y="1"/>
                    <a:pt x="0" y="4567"/>
                    <a:pt x="0" y="12187"/>
                  </a:cubicBezTo>
                  <a:cubicBezTo>
                    <a:pt x="0" y="19807"/>
                    <a:pt x="5872" y="28941"/>
                    <a:pt x="10882" y="28941"/>
                  </a:cubicBezTo>
                  <a:cubicBezTo>
                    <a:pt x="15893" y="28941"/>
                    <a:pt x="21764" y="19807"/>
                    <a:pt x="21764" y="12187"/>
                  </a:cubicBezTo>
                  <a:cubicBezTo>
                    <a:pt x="21764" y="4567"/>
                    <a:pt x="16884" y="1"/>
                    <a:pt x="108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1"/>
            <p:cNvSpPr/>
            <p:nvPr/>
          </p:nvSpPr>
          <p:spPr>
            <a:xfrm>
              <a:off x="2688599" y="3309687"/>
              <a:ext cx="467045" cy="186386"/>
            </a:xfrm>
            <a:custGeom>
              <a:avLst/>
              <a:gdLst/>
              <a:ahLst/>
              <a:cxnLst/>
              <a:rect l="l" t="t" r="r" b="b"/>
              <a:pathLst>
                <a:path w="36979" h="14772" extrusionOk="0">
                  <a:moveTo>
                    <a:pt x="27766" y="1"/>
                  </a:moveTo>
                  <a:cubicBezTo>
                    <a:pt x="27218" y="4724"/>
                    <a:pt x="23800" y="12135"/>
                    <a:pt x="18320" y="12135"/>
                  </a:cubicBezTo>
                  <a:cubicBezTo>
                    <a:pt x="12918" y="12135"/>
                    <a:pt x="9499" y="4933"/>
                    <a:pt x="8873" y="183"/>
                  </a:cubicBezTo>
                  <a:cubicBezTo>
                    <a:pt x="8795" y="210"/>
                    <a:pt x="8690" y="262"/>
                    <a:pt x="8586" y="288"/>
                  </a:cubicBezTo>
                  <a:lnTo>
                    <a:pt x="4515" y="1306"/>
                  </a:lnTo>
                  <a:cubicBezTo>
                    <a:pt x="1749" y="2010"/>
                    <a:pt x="0" y="4750"/>
                    <a:pt x="522" y="7569"/>
                  </a:cubicBezTo>
                  <a:lnTo>
                    <a:pt x="1879" y="14771"/>
                  </a:lnTo>
                  <a:lnTo>
                    <a:pt x="35099" y="14771"/>
                  </a:lnTo>
                  <a:lnTo>
                    <a:pt x="36456" y="7490"/>
                  </a:lnTo>
                  <a:cubicBezTo>
                    <a:pt x="36978" y="4724"/>
                    <a:pt x="35256" y="2010"/>
                    <a:pt x="32516" y="1279"/>
                  </a:cubicBezTo>
                  <a:lnTo>
                    <a:pt x="277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1"/>
            <p:cNvSpPr/>
            <p:nvPr/>
          </p:nvSpPr>
          <p:spPr>
            <a:xfrm>
              <a:off x="2733423" y="2845313"/>
              <a:ext cx="339823" cy="355410"/>
            </a:xfrm>
            <a:custGeom>
              <a:avLst/>
              <a:gdLst/>
              <a:ahLst/>
              <a:cxnLst/>
              <a:rect l="l" t="t" r="r" b="b"/>
              <a:pathLst>
                <a:path w="26906" h="28168" extrusionOk="0">
                  <a:moveTo>
                    <a:pt x="15776" y="1"/>
                  </a:moveTo>
                  <a:cubicBezTo>
                    <a:pt x="14247" y="1"/>
                    <a:pt x="12763" y="538"/>
                    <a:pt x="11482" y="1784"/>
                  </a:cubicBezTo>
                  <a:cubicBezTo>
                    <a:pt x="10230" y="1941"/>
                    <a:pt x="8612" y="2045"/>
                    <a:pt x="7098" y="3141"/>
                  </a:cubicBezTo>
                  <a:cubicBezTo>
                    <a:pt x="7098" y="3141"/>
                    <a:pt x="0" y="7525"/>
                    <a:pt x="1566" y="19581"/>
                  </a:cubicBezTo>
                  <a:cubicBezTo>
                    <a:pt x="2323" y="25531"/>
                    <a:pt x="9630" y="28167"/>
                    <a:pt x="9630" y="28167"/>
                  </a:cubicBezTo>
                  <a:cubicBezTo>
                    <a:pt x="9630" y="28167"/>
                    <a:pt x="6498" y="24174"/>
                    <a:pt x="6550" y="16737"/>
                  </a:cubicBezTo>
                  <a:cubicBezTo>
                    <a:pt x="6968" y="16137"/>
                    <a:pt x="7229" y="15406"/>
                    <a:pt x="7307" y="14675"/>
                  </a:cubicBezTo>
                  <a:cubicBezTo>
                    <a:pt x="8899" y="14519"/>
                    <a:pt x="15449" y="12979"/>
                    <a:pt x="17589" y="8699"/>
                  </a:cubicBezTo>
                  <a:cubicBezTo>
                    <a:pt x="18789" y="9691"/>
                    <a:pt x="20851" y="11648"/>
                    <a:pt x="21503" y="13945"/>
                  </a:cubicBezTo>
                  <a:cubicBezTo>
                    <a:pt x="21503" y="13945"/>
                    <a:pt x="21268" y="11153"/>
                    <a:pt x="19833" y="8987"/>
                  </a:cubicBezTo>
                  <a:lnTo>
                    <a:pt x="19833" y="8987"/>
                  </a:lnTo>
                  <a:cubicBezTo>
                    <a:pt x="22704" y="10631"/>
                    <a:pt x="23043" y="15380"/>
                    <a:pt x="22991" y="16111"/>
                  </a:cubicBezTo>
                  <a:lnTo>
                    <a:pt x="23643" y="17259"/>
                  </a:lnTo>
                  <a:cubicBezTo>
                    <a:pt x="23643" y="17259"/>
                    <a:pt x="24291" y="13658"/>
                    <a:pt x="25922" y="13658"/>
                  </a:cubicBezTo>
                  <a:cubicBezTo>
                    <a:pt x="25928" y="13658"/>
                    <a:pt x="25934" y="13658"/>
                    <a:pt x="25940" y="13658"/>
                  </a:cubicBezTo>
                  <a:cubicBezTo>
                    <a:pt x="25913" y="13632"/>
                    <a:pt x="26905" y="8752"/>
                    <a:pt x="24269" y="5150"/>
                  </a:cubicBezTo>
                  <a:cubicBezTo>
                    <a:pt x="22124" y="2185"/>
                    <a:pt x="18859" y="1"/>
                    <a:pt x="157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1"/>
            <p:cNvSpPr/>
            <p:nvPr/>
          </p:nvSpPr>
          <p:spPr>
            <a:xfrm>
              <a:off x="2764405" y="2955400"/>
              <a:ext cx="190839" cy="122238"/>
            </a:xfrm>
            <a:custGeom>
              <a:avLst/>
              <a:gdLst/>
              <a:ahLst/>
              <a:cxnLst/>
              <a:rect l="l" t="t" r="r" b="b"/>
              <a:pathLst>
                <a:path w="15110" h="9688" extrusionOk="0">
                  <a:moveTo>
                    <a:pt x="15110" y="1"/>
                  </a:moveTo>
                  <a:lnTo>
                    <a:pt x="15110" y="1"/>
                  </a:lnTo>
                  <a:cubicBezTo>
                    <a:pt x="15109" y="1"/>
                    <a:pt x="4969" y="9589"/>
                    <a:pt x="271" y="9589"/>
                  </a:cubicBezTo>
                  <a:cubicBezTo>
                    <a:pt x="178" y="9589"/>
                    <a:pt x="88" y="9585"/>
                    <a:pt x="0" y="9578"/>
                  </a:cubicBezTo>
                  <a:lnTo>
                    <a:pt x="0" y="9578"/>
                  </a:lnTo>
                  <a:cubicBezTo>
                    <a:pt x="0" y="9578"/>
                    <a:pt x="755" y="9688"/>
                    <a:pt x="1893" y="9688"/>
                  </a:cubicBezTo>
                  <a:cubicBezTo>
                    <a:pt x="3984" y="9688"/>
                    <a:pt x="7368" y="9316"/>
                    <a:pt x="9734" y="7203"/>
                  </a:cubicBezTo>
                  <a:cubicBezTo>
                    <a:pt x="14509" y="2950"/>
                    <a:pt x="15110" y="1"/>
                    <a:pt x="151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1"/>
            <p:cNvSpPr/>
            <p:nvPr/>
          </p:nvSpPr>
          <p:spPr>
            <a:xfrm>
              <a:off x="2752861" y="2951779"/>
              <a:ext cx="204038" cy="122491"/>
            </a:xfrm>
            <a:custGeom>
              <a:avLst/>
              <a:gdLst/>
              <a:ahLst/>
              <a:cxnLst/>
              <a:rect l="l" t="t" r="r" b="b"/>
              <a:pathLst>
                <a:path w="16155" h="9708" extrusionOk="0">
                  <a:moveTo>
                    <a:pt x="16154" y="1"/>
                  </a:moveTo>
                  <a:lnTo>
                    <a:pt x="5559" y="3393"/>
                  </a:lnTo>
                  <a:cubicBezTo>
                    <a:pt x="5873" y="6655"/>
                    <a:pt x="1" y="9552"/>
                    <a:pt x="1" y="9552"/>
                  </a:cubicBezTo>
                  <a:cubicBezTo>
                    <a:pt x="692" y="9658"/>
                    <a:pt x="1362" y="9707"/>
                    <a:pt x="2012" y="9707"/>
                  </a:cubicBezTo>
                  <a:cubicBezTo>
                    <a:pt x="11108" y="9707"/>
                    <a:pt x="16154" y="1"/>
                    <a:pt x="161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1"/>
            <p:cNvSpPr/>
            <p:nvPr/>
          </p:nvSpPr>
          <p:spPr>
            <a:xfrm>
              <a:off x="2826039" y="3236594"/>
              <a:ext cx="186886" cy="77686"/>
            </a:xfrm>
            <a:custGeom>
              <a:avLst/>
              <a:gdLst/>
              <a:ahLst/>
              <a:cxnLst/>
              <a:rect l="l" t="t" r="r" b="b"/>
              <a:pathLst>
                <a:path w="14797" h="6157" extrusionOk="0">
                  <a:moveTo>
                    <a:pt x="11822" y="0"/>
                  </a:moveTo>
                  <a:cubicBezTo>
                    <a:pt x="10813" y="533"/>
                    <a:pt x="9282" y="707"/>
                    <a:pt x="7713" y="707"/>
                  </a:cubicBezTo>
                  <a:cubicBezTo>
                    <a:pt x="5670" y="707"/>
                    <a:pt x="3560" y="412"/>
                    <a:pt x="2453" y="235"/>
                  </a:cubicBezTo>
                  <a:lnTo>
                    <a:pt x="2453" y="366"/>
                  </a:lnTo>
                  <a:cubicBezTo>
                    <a:pt x="2349" y="2166"/>
                    <a:pt x="1462" y="3863"/>
                    <a:pt x="0" y="4985"/>
                  </a:cubicBezTo>
                  <a:cubicBezTo>
                    <a:pt x="2366" y="5863"/>
                    <a:pt x="4799" y="6156"/>
                    <a:pt x="6991" y="6156"/>
                  </a:cubicBezTo>
                  <a:cubicBezTo>
                    <a:pt x="11375" y="6156"/>
                    <a:pt x="14797" y="4985"/>
                    <a:pt x="14797" y="4985"/>
                  </a:cubicBezTo>
                  <a:cubicBezTo>
                    <a:pt x="13048" y="3889"/>
                    <a:pt x="11926" y="2036"/>
                    <a:pt x="11822" y="0"/>
                  </a:cubicBezTo>
                  <a:close/>
                </a:path>
              </a:pathLst>
            </a:custGeom>
            <a:solidFill>
              <a:srgbClr val="427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1"/>
            <p:cNvSpPr/>
            <p:nvPr/>
          </p:nvSpPr>
          <p:spPr>
            <a:xfrm>
              <a:off x="2884049" y="3285323"/>
              <a:ext cx="122284" cy="186373"/>
            </a:xfrm>
            <a:custGeom>
              <a:avLst/>
              <a:gdLst/>
              <a:ahLst/>
              <a:cxnLst/>
              <a:rect l="l" t="t" r="r" b="b"/>
              <a:pathLst>
                <a:path w="9682" h="14771" extrusionOk="0">
                  <a:moveTo>
                    <a:pt x="4384" y="1"/>
                  </a:moveTo>
                  <a:cubicBezTo>
                    <a:pt x="4384" y="1"/>
                    <a:pt x="0" y="10283"/>
                    <a:pt x="6628" y="14771"/>
                  </a:cubicBezTo>
                  <a:cubicBezTo>
                    <a:pt x="6628" y="14771"/>
                    <a:pt x="7724" y="9761"/>
                    <a:pt x="9682" y="9317"/>
                  </a:cubicBezTo>
                  <a:cubicBezTo>
                    <a:pt x="9682" y="9317"/>
                    <a:pt x="5559" y="7047"/>
                    <a:pt x="6315" y="757"/>
                  </a:cubicBezTo>
                  <a:lnTo>
                    <a:pt x="4384" y="1"/>
                  </a:lnTo>
                  <a:close/>
                </a:path>
              </a:pathLst>
            </a:custGeom>
            <a:solidFill>
              <a:srgbClr val="427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1"/>
            <p:cNvSpPr/>
            <p:nvPr/>
          </p:nvSpPr>
          <p:spPr>
            <a:xfrm>
              <a:off x="2943043" y="3268857"/>
              <a:ext cx="188541" cy="81648"/>
            </a:xfrm>
            <a:custGeom>
              <a:avLst/>
              <a:gdLst/>
              <a:ahLst/>
              <a:cxnLst/>
              <a:rect l="l" t="t" r="r" b="b"/>
              <a:pathLst>
                <a:path w="14928" h="6471" extrusionOk="0">
                  <a:moveTo>
                    <a:pt x="9969" y="1"/>
                  </a:moveTo>
                  <a:cubicBezTo>
                    <a:pt x="9969" y="1"/>
                    <a:pt x="8049" y="2555"/>
                    <a:pt x="3964" y="2555"/>
                  </a:cubicBezTo>
                  <a:cubicBezTo>
                    <a:pt x="3076" y="2555"/>
                    <a:pt x="2086" y="2434"/>
                    <a:pt x="992" y="2141"/>
                  </a:cubicBezTo>
                  <a:lnTo>
                    <a:pt x="0" y="3941"/>
                  </a:lnTo>
                  <a:cubicBezTo>
                    <a:pt x="0" y="3941"/>
                    <a:pt x="4170" y="6470"/>
                    <a:pt x="8550" y="6470"/>
                  </a:cubicBezTo>
                  <a:cubicBezTo>
                    <a:pt x="10799" y="6470"/>
                    <a:pt x="13103" y="5803"/>
                    <a:pt x="14927" y="3785"/>
                  </a:cubicBezTo>
                  <a:cubicBezTo>
                    <a:pt x="14927" y="3785"/>
                    <a:pt x="10125" y="2010"/>
                    <a:pt x="9969" y="1"/>
                  </a:cubicBezTo>
                  <a:close/>
                </a:path>
              </a:pathLst>
            </a:custGeom>
            <a:solidFill>
              <a:srgbClr val="427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9" name="Google Shape;869;p21"/>
          <p:cNvGrpSpPr/>
          <p:nvPr/>
        </p:nvGrpSpPr>
        <p:grpSpPr>
          <a:xfrm>
            <a:off x="4818786" y="1320081"/>
            <a:ext cx="696431" cy="708258"/>
            <a:chOff x="5043262" y="821319"/>
            <a:chExt cx="696431" cy="708258"/>
          </a:xfrm>
        </p:grpSpPr>
        <p:sp>
          <p:nvSpPr>
            <p:cNvPr id="870" name="Google Shape;870;p21"/>
            <p:cNvSpPr/>
            <p:nvPr/>
          </p:nvSpPr>
          <p:spPr>
            <a:xfrm>
              <a:off x="5043262" y="821319"/>
              <a:ext cx="696431" cy="695426"/>
            </a:xfrm>
            <a:custGeom>
              <a:avLst/>
              <a:gdLst/>
              <a:ahLst/>
              <a:cxnLst/>
              <a:rect l="l" t="t" r="r" b="b"/>
              <a:pathLst>
                <a:path w="55141" h="55116" extrusionOk="0">
                  <a:moveTo>
                    <a:pt x="27584" y="1"/>
                  </a:moveTo>
                  <a:cubicBezTo>
                    <a:pt x="12344" y="1"/>
                    <a:pt x="0" y="12344"/>
                    <a:pt x="0" y="27558"/>
                  </a:cubicBezTo>
                  <a:cubicBezTo>
                    <a:pt x="0" y="42772"/>
                    <a:pt x="12344" y="55115"/>
                    <a:pt x="27584" y="55115"/>
                  </a:cubicBezTo>
                  <a:cubicBezTo>
                    <a:pt x="42798" y="55115"/>
                    <a:pt x="55141" y="42772"/>
                    <a:pt x="55141" y="27558"/>
                  </a:cubicBezTo>
                  <a:cubicBezTo>
                    <a:pt x="55141" y="12344"/>
                    <a:pt x="42798" y="1"/>
                    <a:pt x="27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1"/>
            <p:cNvSpPr/>
            <p:nvPr/>
          </p:nvSpPr>
          <p:spPr>
            <a:xfrm>
              <a:off x="5391636" y="858200"/>
              <a:ext cx="234021" cy="671377"/>
            </a:xfrm>
            <a:custGeom>
              <a:avLst/>
              <a:gdLst/>
              <a:ahLst/>
              <a:cxnLst/>
              <a:rect l="l" t="t" r="r" b="b"/>
              <a:pathLst>
                <a:path w="18529" h="53210" extrusionOk="0">
                  <a:moveTo>
                    <a:pt x="1" y="0"/>
                  </a:moveTo>
                  <a:lnTo>
                    <a:pt x="1" y="53210"/>
                  </a:lnTo>
                  <a:lnTo>
                    <a:pt x="16624" y="53210"/>
                  </a:lnTo>
                  <a:lnTo>
                    <a:pt x="18007" y="45929"/>
                  </a:lnTo>
                  <a:cubicBezTo>
                    <a:pt x="18529" y="43137"/>
                    <a:pt x="16806" y="40423"/>
                    <a:pt x="14066" y="39692"/>
                  </a:cubicBezTo>
                  <a:lnTo>
                    <a:pt x="8847" y="38309"/>
                  </a:lnTo>
                  <a:cubicBezTo>
                    <a:pt x="6238" y="37604"/>
                    <a:pt x="4359" y="35282"/>
                    <a:pt x="4202" y="32594"/>
                  </a:cubicBezTo>
                  <a:lnTo>
                    <a:pt x="4098" y="30924"/>
                  </a:lnTo>
                  <a:cubicBezTo>
                    <a:pt x="6316" y="29071"/>
                    <a:pt x="8325" y="26018"/>
                    <a:pt x="9578" y="22652"/>
                  </a:cubicBezTo>
                  <a:cubicBezTo>
                    <a:pt x="9622" y="22656"/>
                    <a:pt x="9666" y="22657"/>
                    <a:pt x="9709" y="22657"/>
                  </a:cubicBezTo>
                  <a:cubicBezTo>
                    <a:pt x="10815" y="22657"/>
                    <a:pt x="11914" y="21406"/>
                    <a:pt x="12266" y="19598"/>
                  </a:cubicBezTo>
                  <a:cubicBezTo>
                    <a:pt x="12657" y="17693"/>
                    <a:pt x="12083" y="15814"/>
                    <a:pt x="10987" y="15266"/>
                  </a:cubicBezTo>
                  <a:cubicBezTo>
                    <a:pt x="10987" y="15266"/>
                    <a:pt x="12996" y="7699"/>
                    <a:pt x="10022" y="4176"/>
                  </a:cubicBezTo>
                  <a:cubicBezTo>
                    <a:pt x="8072" y="1888"/>
                    <a:pt x="6182" y="1450"/>
                    <a:pt x="5022" y="1450"/>
                  </a:cubicBezTo>
                  <a:cubicBezTo>
                    <a:pt x="4302" y="1450"/>
                    <a:pt x="3863" y="1618"/>
                    <a:pt x="3863" y="1618"/>
                  </a:cubicBezTo>
                  <a:cubicBezTo>
                    <a:pt x="2689" y="861"/>
                    <a:pt x="1384" y="28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1"/>
            <p:cNvSpPr/>
            <p:nvPr/>
          </p:nvSpPr>
          <p:spPr>
            <a:xfrm>
              <a:off x="5157956" y="1156516"/>
              <a:ext cx="467373" cy="373062"/>
            </a:xfrm>
            <a:custGeom>
              <a:avLst/>
              <a:gdLst/>
              <a:ahLst/>
              <a:cxnLst/>
              <a:rect l="l" t="t" r="r" b="b"/>
              <a:pathLst>
                <a:path w="37005" h="29567" extrusionOk="0">
                  <a:moveTo>
                    <a:pt x="13858" y="0"/>
                  </a:moveTo>
                  <a:lnTo>
                    <a:pt x="13336" y="9316"/>
                  </a:lnTo>
                  <a:cubicBezTo>
                    <a:pt x="13179" y="12056"/>
                    <a:pt x="11274" y="14379"/>
                    <a:pt x="8612" y="15031"/>
                  </a:cubicBezTo>
                  <a:lnTo>
                    <a:pt x="4515" y="16075"/>
                  </a:lnTo>
                  <a:cubicBezTo>
                    <a:pt x="1749" y="16780"/>
                    <a:pt x="1" y="19520"/>
                    <a:pt x="523" y="22338"/>
                  </a:cubicBezTo>
                  <a:lnTo>
                    <a:pt x="1880" y="29567"/>
                  </a:lnTo>
                  <a:lnTo>
                    <a:pt x="35126" y="29567"/>
                  </a:lnTo>
                  <a:lnTo>
                    <a:pt x="36483" y="22286"/>
                  </a:lnTo>
                  <a:cubicBezTo>
                    <a:pt x="37005" y="19494"/>
                    <a:pt x="35282" y="16780"/>
                    <a:pt x="32542" y="16049"/>
                  </a:cubicBezTo>
                  <a:lnTo>
                    <a:pt x="27349" y="14666"/>
                  </a:lnTo>
                  <a:cubicBezTo>
                    <a:pt x="24740" y="13961"/>
                    <a:pt x="22861" y="11639"/>
                    <a:pt x="22704" y="8951"/>
                  </a:cubicBezTo>
                  <a:lnTo>
                    <a:pt x="222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1"/>
            <p:cNvSpPr/>
            <p:nvPr/>
          </p:nvSpPr>
          <p:spPr>
            <a:xfrm>
              <a:off x="5254196" y="905945"/>
              <a:ext cx="274892" cy="365163"/>
            </a:xfrm>
            <a:custGeom>
              <a:avLst/>
              <a:gdLst/>
              <a:ahLst/>
              <a:cxnLst/>
              <a:rect l="l" t="t" r="r" b="b"/>
              <a:pathLst>
                <a:path w="21765" h="28941" extrusionOk="0">
                  <a:moveTo>
                    <a:pt x="10883" y="0"/>
                  </a:moveTo>
                  <a:cubicBezTo>
                    <a:pt x="4881" y="0"/>
                    <a:pt x="1" y="4567"/>
                    <a:pt x="1" y="12187"/>
                  </a:cubicBezTo>
                  <a:cubicBezTo>
                    <a:pt x="1" y="19807"/>
                    <a:pt x="5872" y="28941"/>
                    <a:pt x="10883" y="28941"/>
                  </a:cubicBezTo>
                  <a:cubicBezTo>
                    <a:pt x="15893" y="28941"/>
                    <a:pt x="21765" y="19807"/>
                    <a:pt x="21765" y="12187"/>
                  </a:cubicBezTo>
                  <a:cubicBezTo>
                    <a:pt x="21765" y="4541"/>
                    <a:pt x="16885" y="0"/>
                    <a:pt x="108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1"/>
            <p:cNvSpPr/>
            <p:nvPr/>
          </p:nvSpPr>
          <p:spPr>
            <a:xfrm>
              <a:off x="5188280" y="855185"/>
              <a:ext cx="367508" cy="314516"/>
            </a:xfrm>
            <a:custGeom>
              <a:avLst/>
              <a:gdLst/>
              <a:ahLst/>
              <a:cxnLst/>
              <a:rect l="l" t="t" r="r" b="b"/>
              <a:pathLst>
                <a:path w="29098" h="24927" extrusionOk="0">
                  <a:moveTo>
                    <a:pt x="13955" y="0"/>
                  </a:moveTo>
                  <a:cubicBezTo>
                    <a:pt x="9705" y="0"/>
                    <a:pt x="5918" y="2658"/>
                    <a:pt x="3497" y="5563"/>
                  </a:cubicBezTo>
                  <a:cubicBezTo>
                    <a:pt x="1" y="9816"/>
                    <a:pt x="1645" y="16340"/>
                    <a:pt x="2767" y="18480"/>
                  </a:cubicBezTo>
                  <a:cubicBezTo>
                    <a:pt x="5716" y="24039"/>
                    <a:pt x="3497" y="24926"/>
                    <a:pt x="3497" y="24926"/>
                  </a:cubicBezTo>
                  <a:cubicBezTo>
                    <a:pt x="11952" y="23699"/>
                    <a:pt x="19285" y="7964"/>
                    <a:pt x="19285" y="7964"/>
                  </a:cubicBezTo>
                  <a:cubicBezTo>
                    <a:pt x="20929" y="8329"/>
                    <a:pt x="22443" y="9190"/>
                    <a:pt x="23591" y="10443"/>
                  </a:cubicBezTo>
                  <a:cubicBezTo>
                    <a:pt x="25235" y="12269"/>
                    <a:pt x="25627" y="14070"/>
                    <a:pt x="24844" y="18506"/>
                  </a:cubicBezTo>
                  <a:cubicBezTo>
                    <a:pt x="24844" y="18506"/>
                    <a:pt x="25470" y="15505"/>
                    <a:pt x="27088" y="15505"/>
                  </a:cubicBezTo>
                  <a:cubicBezTo>
                    <a:pt x="27088" y="15505"/>
                    <a:pt x="29097" y="7938"/>
                    <a:pt x="26123" y="4415"/>
                  </a:cubicBezTo>
                  <a:cubicBezTo>
                    <a:pt x="24190" y="2147"/>
                    <a:pt x="22316" y="1707"/>
                    <a:pt x="21153" y="1707"/>
                  </a:cubicBezTo>
                  <a:cubicBezTo>
                    <a:pt x="20416" y="1707"/>
                    <a:pt x="19964" y="1883"/>
                    <a:pt x="19964" y="1883"/>
                  </a:cubicBezTo>
                  <a:cubicBezTo>
                    <a:pt x="17922" y="552"/>
                    <a:pt x="15890" y="0"/>
                    <a:pt x="13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1"/>
            <p:cNvSpPr/>
            <p:nvPr/>
          </p:nvSpPr>
          <p:spPr>
            <a:xfrm>
              <a:off x="5157956" y="1346825"/>
              <a:ext cx="467373" cy="182752"/>
            </a:xfrm>
            <a:custGeom>
              <a:avLst/>
              <a:gdLst/>
              <a:ahLst/>
              <a:cxnLst/>
              <a:rect l="l" t="t" r="r" b="b"/>
              <a:pathLst>
                <a:path w="37005" h="14484" extrusionOk="0">
                  <a:moveTo>
                    <a:pt x="28915" y="1"/>
                  </a:moveTo>
                  <a:cubicBezTo>
                    <a:pt x="28915" y="1"/>
                    <a:pt x="22182" y="10439"/>
                    <a:pt x="18477" y="10439"/>
                  </a:cubicBezTo>
                  <a:cubicBezTo>
                    <a:pt x="14797" y="10439"/>
                    <a:pt x="8143" y="105"/>
                    <a:pt x="8143" y="105"/>
                  </a:cubicBezTo>
                  <a:lnTo>
                    <a:pt x="4515" y="1018"/>
                  </a:lnTo>
                  <a:cubicBezTo>
                    <a:pt x="1749" y="1723"/>
                    <a:pt x="1" y="4463"/>
                    <a:pt x="523" y="7281"/>
                  </a:cubicBezTo>
                  <a:lnTo>
                    <a:pt x="1854" y="14484"/>
                  </a:lnTo>
                  <a:lnTo>
                    <a:pt x="35126" y="14484"/>
                  </a:lnTo>
                  <a:lnTo>
                    <a:pt x="36483" y="7203"/>
                  </a:lnTo>
                  <a:cubicBezTo>
                    <a:pt x="37005" y="4411"/>
                    <a:pt x="35282" y="1697"/>
                    <a:pt x="32542" y="966"/>
                  </a:cubicBezTo>
                  <a:lnTo>
                    <a:pt x="289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76" name="Google Shape;876;p21"/>
          <p:cNvGrpSpPr/>
          <p:nvPr/>
        </p:nvGrpSpPr>
        <p:grpSpPr>
          <a:xfrm>
            <a:off x="6599509" y="3354680"/>
            <a:ext cx="696115" cy="708258"/>
            <a:chOff x="4785694" y="2090546"/>
            <a:chExt cx="696115" cy="708258"/>
          </a:xfrm>
        </p:grpSpPr>
        <p:sp>
          <p:nvSpPr>
            <p:cNvPr id="877" name="Google Shape;877;p21"/>
            <p:cNvSpPr/>
            <p:nvPr/>
          </p:nvSpPr>
          <p:spPr>
            <a:xfrm>
              <a:off x="4785694" y="2090546"/>
              <a:ext cx="696115" cy="695414"/>
            </a:xfrm>
            <a:custGeom>
              <a:avLst/>
              <a:gdLst/>
              <a:ahLst/>
              <a:cxnLst/>
              <a:rect l="l" t="t" r="r" b="b"/>
              <a:pathLst>
                <a:path w="55116" h="55115" extrusionOk="0">
                  <a:moveTo>
                    <a:pt x="27558" y="0"/>
                  </a:moveTo>
                  <a:cubicBezTo>
                    <a:pt x="12344" y="0"/>
                    <a:pt x="1" y="12318"/>
                    <a:pt x="1" y="27558"/>
                  </a:cubicBezTo>
                  <a:cubicBezTo>
                    <a:pt x="1" y="42772"/>
                    <a:pt x="12344" y="55115"/>
                    <a:pt x="27558" y="55115"/>
                  </a:cubicBezTo>
                  <a:cubicBezTo>
                    <a:pt x="42798" y="55115"/>
                    <a:pt x="55115" y="42772"/>
                    <a:pt x="55115" y="27558"/>
                  </a:cubicBezTo>
                  <a:cubicBezTo>
                    <a:pt x="55115" y="12318"/>
                    <a:pt x="42798" y="0"/>
                    <a:pt x="27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1"/>
            <p:cNvSpPr/>
            <p:nvPr/>
          </p:nvSpPr>
          <p:spPr>
            <a:xfrm>
              <a:off x="4944226" y="2409276"/>
              <a:ext cx="356633" cy="208820"/>
            </a:xfrm>
            <a:custGeom>
              <a:avLst/>
              <a:gdLst/>
              <a:ahLst/>
              <a:cxnLst/>
              <a:rect l="l" t="t" r="r" b="b"/>
              <a:pathLst>
                <a:path w="28237" h="16550" extrusionOk="0">
                  <a:moveTo>
                    <a:pt x="4150" y="0"/>
                  </a:moveTo>
                  <a:cubicBezTo>
                    <a:pt x="4150" y="0"/>
                    <a:pt x="5350" y="7333"/>
                    <a:pt x="1" y="12970"/>
                  </a:cubicBezTo>
                  <a:cubicBezTo>
                    <a:pt x="6749" y="15677"/>
                    <a:pt x="12266" y="16549"/>
                    <a:pt x="16575" y="16549"/>
                  </a:cubicBezTo>
                  <a:cubicBezTo>
                    <a:pt x="24396" y="16549"/>
                    <a:pt x="28236" y="13675"/>
                    <a:pt x="28236" y="13675"/>
                  </a:cubicBezTo>
                  <a:cubicBezTo>
                    <a:pt x="28236" y="13675"/>
                    <a:pt x="25496" y="6368"/>
                    <a:pt x="25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1"/>
            <p:cNvSpPr/>
            <p:nvPr/>
          </p:nvSpPr>
          <p:spPr>
            <a:xfrm>
              <a:off x="4996628" y="2409276"/>
              <a:ext cx="272265" cy="171611"/>
            </a:xfrm>
            <a:custGeom>
              <a:avLst/>
              <a:gdLst/>
              <a:ahLst/>
              <a:cxnLst/>
              <a:rect l="l" t="t" r="r" b="b"/>
              <a:pathLst>
                <a:path w="21557" h="13601" extrusionOk="0">
                  <a:moveTo>
                    <a:pt x="1" y="0"/>
                  </a:moveTo>
                  <a:cubicBezTo>
                    <a:pt x="1" y="0"/>
                    <a:pt x="4646" y="6811"/>
                    <a:pt x="5429" y="12161"/>
                  </a:cubicBezTo>
                  <a:cubicBezTo>
                    <a:pt x="6707" y="13251"/>
                    <a:pt x="8389" y="13600"/>
                    <a:pt x="10017" y="13600"/>
                  </a:cubicBezTo>
                  <a:cubicBezTo>
                    <a:pt x="12909" y="13600"/>
                    <a:pt x="15632" y="12500"/>
                    <a:pt x="15632" y="12500"/>
                  </a:cubicBezTo>
                  <a:cubicBezTo>
                    <a:pt x="15632" y="12500"/>
                    <a:pt x="15711" y="9317"/>
                    <a:pt x="21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1"/>
            <p:cNvSpPr/>
            <p:nvPr/>
          </p:nvSpPr>
          <p:spPr>
            <a:xfrm>
              <a:off x="4971254" y="2317875"/>
              <a:ext cx="67583" cy="95552"/>
            </a:xfrm>
            <a:custGeom>
              <a:avLst/>
              <a:gdLst/>
              <a:ahLst/>
              <a:cxnLst/>
              <a:rect l="l" t="t" r="r" b="b"/>
              <a:pathLst>
                <a:path w="5351" h="7573" extrusionOk="0">
                  <a:moveTo>
                    <a:pt x="2362" y="1"/>
                  </a:moveTo>
                  <a:cubicBezTo>
                    <a:pt x="2218" y="1"/>
                    <a:pt x="2074" y="22"/>
                    <a:pt x="1932" y="68"/>
                  </a:cubicBezTo>
                  <a:cubicBezTo>
                    <a:pt x="679" y="459"/>
                    <a:pt x="1" y="2443"/>
                    <a:pt x="418" y="4478"/>
                  </a:cubicBezTo>
                  <a:cubicBezTo>
                    <a:pt x="787" y="6301"/>
                    <a:pt x="1870" y="7573"/>
                    <a:pt x="2982" y="7573"/>
                  </a:cubicBezTo>
                  <a:cubicBezTo>
                    <a:pt x="3128" y="7573"/>
                    <a:pt x="3274" y="7551"/>
                    <a:pt x="3419" y="7505"/>
                  </a:cubicBezTo>
                  <a:cubicBezTo>
                    <a:pt x="4672" y="7114"/>
                    <a:pt x="5350" y="5131"/>
                    <a:pt x="4933" y="3069"/>
                  </a:cubicBezTo>
                  <a:cubicBezTo>
                    <a:pt x="4564" y="1270"/>
                    <a:pt x="3461" y="1"/>
                    <a:pt x="23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1"/>
            <p:cNvSpPr/>
            <p:nvPr/>
          </p:nvSpPr>
          <p:spPr>
            <a:xfrm>
              <a:off x="5226683" y="2317875"/>
              <a:ext cx="67583" cy="95552"/>
            </a:xfrm>
            <a:custGeom>
              <a:avLst/>
              <a:gdLst/>
              <a:ahLst/>
              <a:cxnLst/>
              <a:rect l="l" t="t" r="r" b="b"/>
              <a:pathLst>
                <a:path w="5351" h="7573" extrusionOk="0">
                  <a:moveTo>
                    <a:pt x="2981" y="1"/>
                  </a:moveTo>
                  <a:cubicBezTo>
                    <a:pt x="1865" y="1"/>
                    <a:pt x="764" y="1270"/>
                    <a:pt x="418" y="3069"/>
                  </a:cubicBezTo>
                  <a:cubicBezTo>
                    <a:pt x="1" y="5131"/>
                    <a:pt x="679" y="7114"/>
                    <a:pt x="1932" y="7505"/>
                  </a:cubicBezTo>
                  <a:cubicBezTo>
                    <a:pt x="2074" y="7551"/>
                    <a:pt x="2218" y="7573"/>
                    <a:pt x="2362" y="7573"/>
                  </a:cubicBezTo>
                  <a:cubicBezTo>
                    <a:pt x="3461" y="7573"/>
                    <a:pt x="4564" y="6301"/>
                    <a:pt x="4933" y="4478"/>
                  </a:cubicBezTo>
                  <a:cubicBezTo>
                    <a:pt x="5351" y="2443"/>
                    <a:pt x="4672" y="459"/>
                    <a:pt x="3419" y="68"/>
                  </a:cubicBezTo>
                  <a:cubicBezTo>
                    <a:pt x="3274" y="22"/>
                    <a:pt x="3127" y="1"/>
                    <a:pt x="29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1"/>
            <p:cNvSpPr/>
            <p:nvPr/>
          </p:nvSpPr>
          <p:spPr>
            <a:xfrm>
              <a:off x="4900387" y="2425402"/>
              <a:ext cx="467045" cy="373074"/>
            </a:xfrm>
            <a:custGeom>
              <a:avLst/>
              <a:gdLst/>
              <a:ahLst/>
              <a:cxnLst/>
              <a:rect l="l" t="t" r="r" b="b"/>
              <a:pathLst>
                <a:path w="36979" h="29568" extrusionOk="0">
                  <a:moveTo>
                    <a:pt x="13858" y="1"/>
                  </a:moveTo>
                  <a:lnTo>
                    <a:pt x="13336" y="9343"/>
                  </a:lnTo>
                  <a:cubicBezTo>
                    <a:pt x="13179" y="12083"/>
                    <a:pt x="11248" y="14380"/>
                    <a:pt x="8613" y="15058"/>
                  </a:cubicBezTo>
                  <a:lnTo>
                    <a:pt x="4516" y="16102"/>
                  </a:lnTo>
                  <a:cubicBezTo>
                    <a:pt x="1749" y="16807"/>
                    <a:pt x="1" y="19547"/>
                    <a:pt x="523" y="22365"/>
                  </a:cubicBezTo>
                  <a:lnTo>
                    <a:pt x="1854" y="29568"/>
                  </a:lnTo>
                  <a:lnTo>
                    <a:pt x="35100" y="29568"/>
                  </a:lnTo>
                  <a:lnTo>
                    <a:pt x="36483" y="22287"/>
                  </a:lnTo>
                  <a:cubicBezTo>
                    <a:pt x="36979" y="19495"/>
                    <a:pt x="35283" y="16781"/>
                    <a:pt x="32543" y="16050"/>
                  </a:cubicBezTo>
                  <a:lnTo>
                    <a:pt x="27349" y="14667"/>
                  </a:lnTo>
                  <a:cubicBezTo>
                    <a:pt x="24714" y="13962"/>
                    <a:pt x="22835" y="11666"/>
                    <a:pt x="22704" y="8952"/>
                  </a:cubicBezTo>
                  <a:lnTo>
                    <a:pt x="22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1"/>
            <p:cNvSpPr/>
            <p:nvPr/>
          </p:nvSpPr>
          <p:spPr>
            <a:xfrm>
              <a:off x="4996628" y="2175171"/>
              <a:ext cx="274564" cy="364835"/>
            </a:xfrm>
            <a:custGeom>
              <a:avLst/>
              <a:gdLst/>
              <a:ahLst/>
              <a:cxnLst/>
              <a:rect l="l" t="t" r="r" b="b"/>
              <a:pathLst>
                <a:path w="21739" h="28915" extrusionOk="0">
                  <a:moveTo>
                    <a:pt x="10857" y="0"/>
                  </a:moveTo>
                  <a:cubicBezTo>
                    <a:pt x="4855" y="0"/>
                    <a:pt x="1" y="4567"/>
                    <a:pt x="1" y="12187"/>
                  </a:cubicBezTo>
                  <a:cubicBezTo>
                    <a:pt x="1" y="19781"/>
                    <a:pt x="5873" y="28914"/>
                    <a:pt x="10857" y="28914"/>
                  </a:cubicBezTo>
                  <a:cubicBezTo>
                    <a:pt x="15867" y="28914"/>
                    <a:pt x="21739" y="19807"/>
                    <a:pt x="21739" y="12187"/>
                  </a:cubicBezTo>
                  <a:cubicBezTo>
                    <a:pt x="21739" y="4567"/>
                    <a:pt x="16885" y="0"/>
                    <a:pt x="10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1"/>
            <p:cNvSpPr/>
            <p:nvPr/>
          </p:nvSpPr>
          <p:spPr>
            <a:xfrm>
              <a:off x="4979830" y="2147728"/>
              <a:ext cx="305532" cy="217765"/>
            </a:xfrm>
            <a:custGeom>
              <a:avLst/>
              <a:gdLst/>
              <a:ahLst/>
              <a:cxnLst/>
              <a:rect l="l" t="t" r="r" b="b"/>
              <a:pathLst>
                <a:path w="24191" h="17259" extrusionOk="0">
                  <a:moveTo>
                    <a:pt x="13056" y="0"/>
                  </a:moveTo>
                  <a:cubicBezTo>
                    <a:pt x="11530" y="0"/>
                    <a:pt x="10049" y="538"/>
                    <a:pt x="8768" y="1784"/>
                  </a:cubicBezTo>
                  <a:cubicBezTo>
                    <a:pt x="6759" y="2019"/>
                    <a:pt x="3862" y="2175"/>
                    <a:pt x="1983" y="6142"/>
                  </a:cubicBezTo>
                  <a:cubicBezTo>
                    <a:pt x="0" y="10317"/>
                    <a:pt x="887" y="13709"/>
                    <a:pt x="887" y="13709"/>
                  </a:cubicBezTo>
                  <a:cubicBezTo>
                    <a:pt x="933" y="13706"/>
                    <a:pt x="978" y="13705"/>
                    <a:pt x="1023" y="13705"/>
                  </a:cubicBezTo>
                  <a:cubicBezTo>
                    <a:pt x="3118" y="13705"/>
                    <a:pt x="3419" y="17259"/>
                    <a:pt x="3419" y="17259"/>
                  </a:cubicBezTo>
                  <a:cubicBezTo>
                    <a:pt x="3419" y="17259"/>
                    <a:pt x="4515" y="16006"/>
                    <a:pt x="4567" y="14675"/>
                  </a:cubicBezTo>
                  <a:cubicBezTo>
                    <a:pt x="6185" y="14518"/>
                    <a:pt x="12970" y="12927"/>
                    <a:pt x="14979" y="8438"/>
                  </a:cubicBezTo>
                  <a:cubicBezTo>
                    <a:pt x="19833" y="8464"/>
                    <a:pt x="20303" y="15223"/>
                    <a:pt x="20277" y="16084"/>
                  </a:cubicBezTo>
                  <a:lnTo>
                    <a:pt x="20929" y="17259"/>
                  </a:lnTo>
                  <a:cubicBezTo>
                    <a:pt x="20929" y="17259"/>
                    <a:pt x="21551" y="13657"/>
                    <a:pt x="23182" y="13657"/>
                  </a:cubicBezTo>
                  <a:cubicBezTo>
                    <a:pt x="23188" y="13657"/>
                    <a:pt x="23193" y="13657"/>
                    <a:pt x="23199" y="13657"/>
                  </a:cubicBezTo>
                  <a:cubicBezTo>
                    <a:pt x="23199" y="13657"/>
                    <a:pt x="24191" y="8751"/>
                    <a:pt x="21555" y="5150"/>
                  </a:cubicBezTo>
                  <a:cubicBezTo>
                    <a:pt x="19392" y="2185"/>
                    <a:pt x="16133" y="0"/>
                    <a:pt x="130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1"/>
            <p:cNvSpPr/>
            <p:nvPr/>
          </p:nvSpPr>
          <p:spPr>
            <a:xfrm>
              <a:off x="4900387" y="2562705"/>
              <a:ext cx="467045" cy="236099"/>
            </a:xfrm>
            <a:custGeom>
              <a:avLst/>
              <a:gdLst/>
              <a:ahLst/>
              <a:cxnLst/>
              <a:rect l="l" t="t" r="r" b="b"/>
              <a:pathLst>
                <a:path w="36979" h="18712" extrusionOk="0">
                  <a:moveTo>
                    <a:pt x="13023" y="1"/>
                  </a:moveTo>
                  <a:lnTo>
                    <a:pt x="10204" y="2976"/>
                  </a:lnTo>
                  <a:lnTo>
                    <a:pt x="10492" y="3367"/>
                  </a:lnTo>
                  <a:cubicBezTo>
                    <a:pt x="9917" y="3733"/>
                    <a:pt x="9265" y="4020"/>
                    <a:pt x="8613" y="4202"/>
                  </a:cubicBezTo>
                  <a:lnTo>
                    <a:pt x="4516" y="5220"/>
                  </a:lnTo>
                  <a:cubicBezTo>
                    <a:pt x="1749" y="5925"/>
                    <a:pt x="1" y="8665"/>
                    <a:pt x="523" y="11483"/>
                  </a:cubicBezTo>
                  <a:lnTo>
                    <a:pt x="1854" y="18712"/>
                  </a:lnTo>
                  <a:lnTo>
                    <a:pt x="35100" y="18712"/>
                  </a:lnTo>
                  <a:lnTo>
                    <a:pt x="36483" y="11431"/>
                  </a:lnTo>
                  <a:cubicBezTo>
                    <a:pt x="36979" y="8639"/>
                    <a:pt x="35283" y="5925"/>
                    <a:pt x="32543" y="5194"/>
                  </a:cubicBezTo>
                  <a:lnTo>
                    <a:pt x="27349" y="3785"/>
                  </a:lnTo>
                  <a:cubicBezTo>
                    <a:pt x="26906" y="3654"/>
                    <a:pt x="26462" y="3498"/>
                    <a:pt x="26071" y="3289"/>
                  </a:cubicBezTo>
                  <a:lnTo>
                    <a:pt x="26253" y="3002"/>
                  </a:lnTo>
                  <a:lnTo>
                    <a:pt x="23252" y="340"/>
                  </a:lnTo>
                  <a:lnTo>
                    <a:pt x="18320" y="5272"/>
                  </a:lnTo>
                  <a:lnTo>
                    <a:pt x="130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21"/>
            <p:cNvSpPr/>
            <p:nvPr/>
          </p:nvSpPr>
          <p:spPr>
            <a:xfrm>
              <a:off x="5053652" y="2629225"/>
              <a:ext cx="78129" cy="99779"/>
            </a:xfrm>
            <a:custGeom>
              <a:avLst/>
              <a:gdLst/>
              <a:ahLst/>
              <a:cxnLst/>
              <a:rect l="l" t="t" r="r" b="b"/>
              <a:pathLst>
                <a:path w="6186" h="7908" extrusionOk="0">
                  <a:moveTo>
                    <a:pt x="6185" y="0"/>
                  </a:moveTo>
                  <a:lnTo>
                    <a:pt x="4072" y="5559"/>
                  </a:lnTo>
                  <a:lnTo>
                    <a:pt x="1" y="679"/>
                  </a:lnTo>
                  <a:lnTo>
                    <a:pt x="4724" y="7907"/>
                  </a:lnTo>
                  <a:lnTo>
                    <a:pt x="618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21"/>
            <p:cNvSpPr/>
            <p:nvPr/>
          </p:nvSpPr>
          <p:spPr>
            <a:xfrm>
              <a:off x="5131769" y="2629225"/>
              <a:ext cx="78458" cy="99779"/>
            </a:xfrm>
            <a:custGeom>
              <a:avLst/>
              <a:gdLst/>
              <a:ahLst/>
              <a:cxnLst/>
              <a:rect l="l" t="t" r="r" b="b"/>
              <a:pathLst>
                <a:path w="6212" h="7908" extrusionOk="0">
                  <a:moveTo>
                    <a:pt x="0" y="0"/>
                  </a:moveTo>
                  <a:lnTo>
                    <a:pt x="1462" y="7907"/>
                  </a:lnTo>
                  <a:lnTo>
                    <a:pt x="6211" y="679"/>
                  </a:lnTo>
                  <a:lnTo>
                    <a:pt x="2114" y="55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21"/>
            <p:cNvSpPr/>
            <p:nvPr/>
          </p:nvSpPr>
          <p:spPr>
            <a:xfrm>
              <a:off x="4900387" y="2605188"/>
              <a:ext cx="217552" cy="193616"/>
            </a:xfrm>
            <a:custGeom>
              <a:avLst/>
              <a:gdLst/>
              <a:ahLst/>
              <a:cxnLst/>
              <a:rect l="l" t="t" r="r" b="b"/>
              <a:pathLst>
                <a:path w="17225" h="15345" extrusionOk="0">
                  <a:moveTo>
                    <a:pt x="10492" y="0"/>
                  </a:moveTo>
                  <a:cubicBezTo>
                    <a:pt x="9917" y="366"/>
                    <a:pt x="9265" y="653"/>
                    <a:pt x="8613" y="835"/>
                  </a:cubicBezTo>
                  <a:lnTo>
                    <a:pt x="4516" y="1853"/>
                  </a:lnTo>
                  <a:cubicBezTo>
                    <a:pt x="1749" y="2558"/>
                    <a:pt x="1" y="5298"/>
                    <a:pt x="523" y="8116"/>
                  </a:cubicBezTo>
                  <a:lnTo>
                    <a:pt x="1854" y="15345"/>
                  </a:lnTo>
                  <a:lnTo>
                    <a:pt x="17224" y="15345"/>
                  </a:lnTo>
                  <a:lnTo>
                    <a:pt x="104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21"/>
            <p:cNvSpPr/>
            <p:nvPr/>
          </p:nvSpPr>
          <p:spPr>
            <a:xfrm>
              <a:off x="5146925" y="2604204"/>
              <a:ext cx="220507" cy="194272"/>
            </a:xfrm>
            <a:custGeom>
              <a:avLst/>
              <a:gdLst/>
              <a:ahLst/>
              <a:cxnLst/>
              <a:rect l="l" t="t" r="r" b="b"/>
              <a:pathLst>
                <a:path w="17459" h="15397" extrusionOk="0">
                  <a:moveTo>
                    <a:pt x="6551" y="0"/>
                  </a:moveTo>
                  <a:lnTo>
                    <a:pt x="1" y="15397"/>
                  </a:lnTo>
                  <a:lnTo>
                    <a:pt x="15580" y="15397"/>
                  </a:lnTo>
                  <a:lnTo>
                    <a:pt x="16963" y="8116"/>
                  </a:lnTo>
                  <a:cubicBezTo>
                    <a:pt x="17459" y="5350"/>
                    <a:pt x="15736" y="2636"/>
                    <a:pt x="13023" y="1905"/>
                  </a:cubicBezTo>
                  <a:lnTo>
                    <a:pt x="7829" y="496"/>
                  </a:lnTo>
                  <a:cubicBezTo>
                    <a:pt x="7386" y="365"/>
                    <a:pt x="6942" y="209"/>
                    <a:pt x="6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21"/>
            <p:cNvSpPr/>
            <p:nvPr/>
          </p:nvSpPr>
          <p:spPr>
            <a:xfrm>
              <a:off x="4979489" y="2648643"/>
              <a:ext cx="91643" cy="150161"/>
            </a:xfrm>
            <a:custGeom>
              <a:avLst/>
              <a:gdLst/>
              <a:ahLst/>
              <a:cxnLst/>
              <a:rect l="l" t="t" r="r" b="b"/>
              <a:pathLst>
                <a:path w="7256" h="11901" extrusionOk="0">
                  <a:moveTo>
                    <a:pt x="1" y="1"/>
                  </a:moveTo>
                  <a:lnTo>
                    <a:pt x="4072" y="8717"/>
                  </a:lnTo>
                  <a:lnTo>
                    <a:pt x="6290" y="8273"/>
                  </a:lnTo>
                  <a:lnTo>
                    <a:pt x="4933" y="10883"/>
                  </a:lnTo>
                  <a:lnTo>
                    <a:pt x="5325" y="11901"/>
                  </a:lnTo>
                  <a:lnTo>
                    <a:pt x="6186" y="11901"/>
                  </a:lnTo>
                  <a:lnTo>
                    <a:pt x="5873" y="10883"/>
                  </a:lnTo>
                  <a:lnTo>
                    <a:pt x="7256" y="7569"/>
                  </a:lnTo>
                  <a:lnTo>
                    <a:pt x="7256" y="7569"/>
                  </a:lnTo>
                  <a:lnTo>
                    <a:pt x="4411" y="80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21"/>
            <p:cNvSpPr/>
            <p:nvPr/>
          </p:nvSpPr>
          <p:spPr>
            <a:xfrm>
              <a:off x="5189778" y="2648643"/>
              <a:ext cx="91302" cy="150161"/>
            </a:xfrm>
            <a:custGeom>
              <a:avLst/>
              <a:gdLst/>
              <a:ahLst/>
              <a:cxnLst/>
              <a:rect l="l" t="t" r="r" b="b"/>
              <a:pathLst>
                <a:path w="7229" h="11901" extrusionOk="0">
                  <a:moveTo>
                    <a:pt x="7229" y="1"/>
                  </a:moveTo>
                  <a:lnTo>
                    <a:pt x="2845" y="8065"/>
                  </a:lnTo>
                  <a:lnTo>
                    <a:pt x="0" y="7569"/>
                  </a:lnTo>
                  <a:lnTo>
                    <a:pt x="0" y="7569"/>
                  </a:lnTo>
                  <a:lnTo>
                    <a:pt x="1383" y="10883"/>
                  </a:lnTo>
                  <a:lnTo>
                    <a:pt x="1070" y="11901"/>
                  </a:lnTo>
                  <a:lnTo>
                    <a:pt x="1931" y="11901"/>
                  </a:lnTo>
                  <a:lnTo>
                    <a:pt x="2297" y="10883"/>
                  </a:lnTo>
                  <a:lnTo>
                    <a:pt x="940" y="8273"/>
                  </a:lnTo>
                  <a:lnTo>
                    <a:pt x="940" y="8273"/>
                  </a:lnTo>
                  <a:lnTo>
                    <a:pt x="3184" y="8717"/>
                  </a:lnTo>
                  <a:lnTo>
                    <a:pt x="72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21"/>
            <p:cNvSpPr/>
            <p:nvPr/>
          </p:nvSpPr>
          <p:spPr>
            <a:xfrm>
              <a:off x="4976533" y="2257488"/>
              <a:ext cx="190511" cy="120220"/>
            </a:xfrm>
            <a:custGeom>
              <a:avLst/>
              <a:gdLst/>
              <a:ahLst/>
              <a:cxnLst/>
              <a:rect l="l" t="t" r="r" b="b"/>
              <a:pathLst>
                <a:path w="15084" h="9528" extrusionOk="0">
                  <a:moveTo>
                    <a:pt x="15084" y="0"/>
                  </a:moveTo>
                  <a:cubicBezTo>
                    <a:pt x="15083" y="1"/>
                    <a:pt x="4955" y="9276"/>
                    <a:pt x="278" y="9276"/>
                  </a:cubicBezTo>
                  <a:cubicBezTo>
                    <a:pt x="183" y="9276"/>
                    <a:pt x="90" y="9272"/>
                    <a:pt x="0" y="9264"/>
                  </a:cubicBezTo>
                  <a:lnTo>
                    <a:pt x="0" y="9264"/>
                  </a:lnTo>
                  <a:cubicBezTo>
                    <a:pt x="0" y="9264"/>
                    <a:pt x="1198" y="9527"/>
                    <a:pt x="2863" y="9527"/>
                  </a:cubicBezTo>
                  <a:cubicBezTo>
                    <a:pt x="4867" y="9527"/>
                    <a:pt x="7548" y="9146"/>
                    <a:pt x="9630" y="7463"/>
                  </a:cubicBezTo>
                  <a:cubicBezTo>
                    <a:pt x="14170" y="3784"/>
                    <a:pt x="15083" y="0"/>
                    <a:pt x="150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21"/>
            <p:cNvSpPr/>
            <p:nvPr/>
          </p:nvSpPr>
          <p:spPr>
            <a:xfrm>
              <a:off x="5254368" y="2409276"/>
              <a:ext cx="72193" cy="163649"/>
            </a:xfrm>
            <a:custGeom>
              <a:avLst/>
              <a:gdLst/>
              <a:ahLst/>
              <a:cxnLst/>
              <a:rect l="l" t="t" r="r" b="b"/>
              <a:pathLst>
                <a:path w="5716" h="12970" extrusionOk="0">
                  <a:moveTo>
                    <a:pt x="1149" y="0"/>
                  </a:moveTo>
                  <a:lnTo>
                    <a:pt x="1" y="3262"/>
                  </a:lnTo>
                  <a:cubicBezTo>
                    <a:pt x="1645" y="10752"/>
                    <a:pt x="5716" y="12970"/>
                    <a:pt x="5716" y="12970"/>
                  </a:cubicBezTo>
                  <a:cubicBezTo>
                    <a:pt x="2532" y="9056"/>
                    <a:pt x="1149" y="0"/>
                    <a:pt x="1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21"/>
            <p:cNvSpPr/>
            <p:nvPr/>
          </p:nvSpPr>
          <p:spPr>
            <a:xfrm>
              <a:off x="4964990" y="2254195"/>
              <a:ext cx="204038" cy="122478"/>
            </a:xfrm>
            <a:custGeom>
              <a:avLst/>
              <a:gdLst/>
              <a:ahLst/>
              <a:cxnLst/>
              <a:rect l="l" t="t" r="r" b="b"/>
              <a:pathLst>
                <a:path w="16155" h="9707" extrusionOk="0">
                  <a:moveTo>
                    <a:pt x="16154" y="0"/>
                  </a:moveTo>
                  <a:lnTo>
                    <a:pt x="5533" y="3393"/>
                  </a:lnTo>
                  <a:cubicBezTo>
                    <a:pt x="5872" y="6655"/>
                    <a:pt x="1" y="9551"/>
                    <a:pt x="1" y="9551"/>
                  </a:cubicBezTo>
                  <a:cubicBezTo>
                    <a:pt x="691" y="9657"/>
                    <a:pt x="1362" y="9707"/>
                    <a:pt x="2012" y="9707"/>
                  </a:cubicBezTo>
                  <a:cubicBezTo>
                    <a:pt x="11107" y="9707"/>
                    <a:pt x="16154" y="0"/>
                    <a:pt x="16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21"/>
            <p:cNvSpPr/>
            <p:nvPr/>
          </p:nvSpPr>
          <p:spPr>
            <a:xfrm>
              <a:off x="5155500" y="2238385"/>
              <a:ext cx="61306" cy="85294"/>
            </a:xfrm>
            <a:custGeom>
              <a:avLst/>
              <a:gdLst/>
              <a:ahLst/>
              <a:cxnLst/>
              <a:rect l="l" t="t" r="r" b="b"/>
              <a:pathLst>
                <a:path w="4854" h="6760" extrusionOk="0">
                  <a:moveTo>
                    <a:pt x="1383" y="1"/>
                  </a:moveTo>
                  <a:lnTo>
                    <a:pt x="0" y="809"/>
                  </a:lnTo>
                  <a:cubicBezTo>
                    <a:pt x="0" y="809"/>
                    <a:pt x="3862" y="3393"/>
                    <a:pt x="4854" y="6759"/>
                  </a:cubicBezTo>
                  <a:cubicBezTo>
                    <a:pt x="4854" y="6759"/>
                    <a:pt x="4436" y="1801"/>
                    <a:pt x="1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6" name="Google Shape;896;p21"/>
          <p:cNvGrpSpPr/>
          <p:nvPr/>
        </p:nvGrpSpPr>
        <p:grpSpPr>
          <a:xfrm>
            <a:off x="6599345" y="1902542"/>
            <a:ext cx="696443" cy="708586"/>
            <a:chOff x="6794343" y="1403780"/>
            <a:chExt cx="696443" cy="708586"/>
          </a:xfrm>
        </p:grpSpPr>
        <p:sp>
          <p:nvSpPr>
            <p:cNvPr id="897" name="Google Shape;897;p21"/>
            <p:cNvSpPr/>
            <p:nvPr/>
          </p:nvSpPr>
          <p:spPr>
            <a:xfrm>
              <a:off x="6794343" y="1403780"/>
              <a:ext cx="696443" cy="695414"/>
            </a:xfrm>
            <a:custGeom>
              <a:avLst/>
              <a:gdLst/>
              <a:ahLst/>
              <a:cxnLst/>
              <a:rect l="l" t="t" r="r" b="b"/>
              <a:pathLst>
                <a:path w="55142" h="55115" extrusionOk="0">
                  <a:moveTo>
                    <a:pt x="27558" y="0"/>
                  </a:moveTo>
                  <a:cubicBezTo>
                    <a:pt x="12344" y="0"/>
                    <a:pt x="1" y="12318"/>
                    <a:pt x="1" y="27558"/>
                  </a:cubicBezTo>
                  <a:cubicBezTo>
                    <a:pt x="1" y="42772"/>
                    <a:pt x="12344" y="55115"/>
                    <a:pt x="27558" y="55115"/>
                  </a:cubicBezTo>
                  <a:cubicBezTo>
                    <a:pt x="42798" y="55115"/>
                    <a:pt x="55141" y="42772"/>
                    <a:pt x="55141" y="27558"/>
                  </a:cubicBezTo>
                  <a:cubicBezTo>
                    <a:pt x="55141" y="12318"/>
                    <a:pt x="42798" y="0"/>
                    <a:pt x="27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21"/>
            <p:cNvSpPr/>
            <p:nvPr/>
          </p:nvSpPr>
          <p:spPr>
            <a:xfrm>
              <a:off x="6989792" y="1648648"/>
              <a:ext cx="67255" cy="78165"/>
            </a:xfrm>
            <a:custGeom>
              <a:avLst/>
              <a:gdLst/>
              <a:ahLst/>
              <a:cxnLst/>
              <a:rect l="l" t="t" r="r" b="b"/>
              <a:pathLst>
                <a:path w="5325" h="6195" extrusionOk="0">
                  <a:moveTo>
                    <a:pt x="2360" y="0"/>
                  </a:moveTo>
                  <a:cubicBezTo>
                    <a:pt x="2209" y="0"/>
                    <a:pt x="2057" y="20"/>
                    <a:pt x="1906" y="61"/>
                  </a:cubicBezTo>
                  <a:cubicBezTo>
                    <a:pt x="653" y="374"/>
                    <a:pt x="1" y="1992"/>
                    <a:pt x="392" y="3688"/>
                  </a:cubicBezTo>
                  <a:cubicBezTo>
                    <a:pt x="738" y="5166"/>
                    <a:pt x="1841" y="6195"/>
                    <a:pt x="2958" y="6195"/>
                  </a:cubicBezTo>
                  <a:cubicBezTo>
                    <a:pt x="3103" y="6195"/>
                    <a:pt x="3249" y="6177"/>
                    <a:pt x="3393" y="6141"/>
                  </a:cubicBezTo>
                  <a:cubicBezTo>
                    <a:pt x="4646" y="5828"/>
                    <a:pt x="5324" y="4210"/>
                    <a:pt x="4907" y="2514"/>
                  </a:cubicBezTo>
                  <a:cubicBezTo>
                    <a:pt x="4539" y="1045"/>
                    <a:pt x="3466" y="0"/>
                    <a:pt x="23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21"/>
            <p:cNvSpPr/>
            <p:nvPr/>
          </p:nvSpPr>
          <p:spPr>
            <a:xfrm>
              <a:off x="7244893" y="1648648"/>
              <a:ext cx="67255" cy="78165"/>
            </a:xfrm>
            <a:custGeom>
              <a:avLst/>
              <a:gdLst/>
              <a:ahLst/>
              <a:cxnLst/>
              <a:rect l="l" t="t" r="r" b="b"/>
              <a:pathLst>
                <a:path w="5325" h="6195" extrusionOk="0">
                  <a:moveTo>
                    <a:pt x="2964" y="0"/>
                  </a:moveTo>
                  <a:cubicBezTo>
                    <a:pt x="1859" y="0"/>
                    <a:pt x="785" y="1045"/>
                    <a:pt x="418" y="2514"/>
                  </a:cubicBezTo>
                  <a:cubicBezTo>
                    <a:pt x="1" y="4210"/>
                    <a:pt x="679" y="5828"/>
                    <a:pt x="1932" y="6141"/>
                  </a:cubicBezTo>
                  <a:cubicBezTo>
                    <a:pt x="2076" y="6177"/>
                    <a:pt x="2221" y="6195"/>
                    <a:pt x="2367" y="6195"/>
                  </a:cubicBezTo>
                  <a:cubicBezTo>
                    <a:pt x="3484" y="6195"/>
                    <a:pt x="4586" y="5166"/>
                    <a:pt x="4933" y="3688"/>
                  </a:cubicBezTo>
                  <a:cubicBezTo>
                    <a:pt x="5324" y="1992"/>
                    <a:pt x="4672" y="374"/>
                    <a:pt x="3419" y="61"/>
                  </a:cubicBezTo>
                  <a:cubicBezTo>
                    <a:pt x="3268" y="20"/>
                    <a:pt x="3116" y="0"/>
                    <a:pt x="29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21"/>
            <p:cNvSpPr/>
            <p:nvPr/>
          </p:nvSpPr>
          <p:spPr>
            <a:xfrm>
              <a:off x="6917283" y="1738977"/>
              <a:ext cx="467373" cy="373390"/>
            </a:xfrm>
            <a:custGeom>
              <a:avLst/>
              <a:gdLst/>
              <a:ahLst/>
              <a:cxnLst/>
              <a:rect l="l" t="t" r="r" b="b"/>
              <a:pathLst>
                <a:path w="37005" h="29593" extrusionOk="0">
                  <a:moveTo>
                    <a:pt x="13883" y="0"/>
                  </a:moveTo>
                  <a:lnTo>
                    <a:pt x="13335" y="9342"/>
                  </a:lnTo>
                  <a:cubicBezTo>
                    <a:pt x="13179" y="12082"/>
                    <a:pt x="11274" y="14405"/>
                    <a:pt x="8612" y="15057"/>
                  </a:cubicBezTo>
                  <a:lnTo>
                    <a:pt x="4593" y="16101"/>
                  </a:lnTo>
                  <a:cubicBezTo>
                    <a:pt x="1801" y="16806"/>
                    <a:pt x="0" y="19572"/>
                    <a:pt x="548" y="22443"/>
                  </a:cubicBezTo>
                  <a:lnTo>
                    <a:pt x="1879" y="29593"/>
                  </a:lnTo>
                  <a:lnTo>
                    <a:pt x="35126" y="29593"/>
                  </a:lnTo>
                  <a:lnTo>
                    <a:pt x="36482" y="22364"/>
                  </a:lnTo>
                  <a:cubicBezTo>
                    <a:pt x="37004" y="19546"/>
                    <a:pt x="35256" y="16780"/>
                    <a:pt x="32490" y="16049"/>
                  </a:cubicBezTo>
                  <a:lnTo>
                    <a:pt x="27349" y="14666"/>
                  </a:lnTo>
                  <a:cubicBezTo>
                    <a:pt x="24739" y="13961"/>
                    <a:pt x="22860" y="11665"/>
                    <a:pt x="22704" y="8977"/>
                  </a:cubicBezTo>
                  <a:lnTo>
                    <a:pt x="222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21"/>
            <p:cNvSpPr/>
            <p:nvPr/>
          </p:nvSpPr>
          <p:spPr>
            <a:xfrm>
              <a:off x="7013524" y="1488734"/>
              <a:ext cx="274892" cy="364835"/>
            </a:xfrm>
            <a:custGeom>
              <a:avLst/>
              <a:gdLst/>
              <a:ahLst/>
              <a:cxnLst/>
              <a:rect l="l" t="t" r="r" b="b"/>
              <a:pathLst>
                <a:path w="21765" h="28915" extrusionOk="0">
                  <a:moveTo>
                    <a:pt x="10882" y="0"/>
                  </a:moveTo>
                  <a:cubicBezTo>
                    <a:pt x="4880" y="0"/>
                    <a:pt x="0" y="4567"/>
                    <a:pt x="0" y="12187"/>
                  </a:cubicBezTo>
                  <a:cubicBezTo>
                    <a:pt x="0" y="19781"/>
                    <a:pt x="5872" y="28914"/>
                    <a:pt x="10882" y="28914"/>
                  </a:cubicBezTo>
                  <a:cubicBezTo>
                    <a:pt x="15893" y="28914"/>
                    <a:pt x="21764" y="19807"/>
                    <a:pt x="21764" y="12187"/>
                  </a:cubicBezTo>
                  <a:cubicBezTo>
                    <a:pt x="21764" y="4541"/>
                    <a:pt x="16884" y="0"/>
                    <a:pt x="108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21"/>
            <p:cNvSpPr/>
            <p:nvPr/>
          </p:nvSpPr>
          <p:spPr>
            <a:xfrm>
              <a:off x="6969028" y="1922044"/>
              <a:ext cx="364211" cy="190322"/>
            </a:xfrm>
            <a:custGeom>
              <a:avLst/>
              <a:gdLst/>
              <a:ahLst/>
              <a:cxnLst/>
              <a:rect l="l" t="t" r="r" b="b"/>
              <a:pathLst>
                <a:path w="28837" h="15084" extrusionOk="0">
                  <a:moveTo>
                    <a:pt x="5950" y="0"/>
                  </a:moveTo>
                  <a:cubicBezTo>
                    <a:pt x="5481" y="261"/>
                    <a:pt x="5011" y="444"/>
                    <a:pt x="4515" y="548"/>
                  </a:cubicBezTo>
                  <a:lnTo>
                    <a:pt x="496" y="1566"/>
                  </a:lnTo>
                  <a:cubicBezTo>
                    <a:pt x="340" y="1618"/>
                    <a:pt x="157" y="1671"/>
                    <a:pt x="1" y="1749"/>
                  </a:cubicBezTo>
                  <a:cubicBezTo>
                    <a:pt x="1279" y="4202"/>
                    <a:pt x="1932" y="6968"/>
                    <a:pt x="1906" y="9734"/>
                  </a:cubicBezTo>
                  <a:cubicBezTo>
                    <a:pt x="1906" y="11535"/>
                    <a:pt x="1645" y="13335"/>
                    <a:pt x="1123" y="15084"/>
                  </a:cubicBezTo>
                  <a:lnTo>
                    <a:pt x="27662" y="15084"/>
                  </a:lnTo>
                  <a:cubicBezTo>
                    <a:pt x="27140" y="13335"/>
                    <a:pt x="26879" y="11535"/>
                    <a:pt x="26879" y="9734"/>
                  </a:cubicBezTo>
                  <a:cubicBezTo>
                    <a:pt x="26827" y="6942"/>
                    <a:pt x="27506" y="4150"/>
                    <a:pt x="28836" y="1671"/>
                  </a:cubicBezTo>
                  <a:cubicBezTo>
                    <a:pt x="28680" y="1618"/>
                    <a:pt x="28549" y="1566"/>
                    <a:pt x="28393" y="1540"/>
                  </a:cubicBezTo>
                  <a:lnTo>
                    <a:pt x="23278" y="157"/>
                  </a:lnTo>
                  <a:cubicBezTo>
                    <a:pt x="23148" y="131"/>
                    <a:pt x="23017" y="79"/>
                    <a:pt x="22887" y="53"/>
                  </a:cubicBezTo>
                  <a:cubicBezTo>
                    <a:pt x="21425" y="3654"/>
                    <a:pt x="18189" y="6185"/>
                    <a:pt x="14432" y="6185"/>
                  </a:cubicBezTo>
                  <a:cubicBezTo>
                    <a:pt x="10648" y="6185"/>
                    <a:pt x="7386" y="3654"/>
                    <a:pt x="59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21"/>
            <p:cNvSpPr/>
            <p:nvPr/>
          </p:nvSpPr>
          <p:spPr>
            <a:xfrm>
              <a:off x="6993088" y="1444938"/>
              <a:ext cx="315763" cy="216996"/>
            </a:xfrm>
            <a:custGeom>
              <a:avLst/>
              <a:gdLst/>
              <a:ahLst/>
              <a:cxnLst/>
              <a:rect l="l" t="t" r="r" b="b"/>
              <a:pathLst>
                <a:path w="25001" h="17198" extrusionOk="0">
                  <a:moveTo>
                    <a:pt x="7829" y="0"/>
                  </a:moveTo>
                  <a:cubicBezTo>
                    <a:pt x="7829" y="1"/>
                    <a:pt x="8012" y="3210"/>
                    <a:pt x="6785" y="3732"/>
                  </a:cubicBezTo>
                  <a:cubicBezTo>
                    <a:pt x="6133" y="3549"/>
                    <a:pt x="5428" y="3028"/>
                    <a:pt x="4776" y="1932"/>
                  </a:cubicBezTo>
                  <a:cubicBezTo>
                    <a:pt x="4150" y="3001"/>
                    <a:pt x="3654" y="4150"/>
                    <a:pt x="3289" y="5324"/>
                  </a:cubicBezTo>
                  <a:cubicBezTo>
                    <a:pt x="3158" y="5454"/>
                    <a:pt x="3080" y="5559"/>
                    <a:pt x="2975" y="5715"/>
                  </a:cubicBezTo>
                  <a:cubicBezTo>
                    <a:pt x="2673" y="5668"/>
                    <a:pt x="2369" y="5644"/>
                    <a:pt x="2064" y="5644"/>
                  </a:cubicBezTo>
                  <a:cubicBezTo>
                    <a:pt x="1369" y="5644"/>
                    <a:pt x="672" y="5767"/>
                    <a:pt x="1" y="6002"/>
                  </a:cubicBezTo>
                  <a:cubicBezTo>
                    <a:pt x="1" y="6002"/>
                    <a:pt x="1410" y="6002"/>
                    <a:pt x="1331" y="11561"/>
                  </a:cubicBezTo>
                  <a:cubicBezTo>
                    <a:pt x="1331" y="11822"/>
                    <a:pt x="1305" y="12135"/>
                    <a:pt x="1305" y="12422"/>
                  </a:cubicBezTo>
                  <a:lnTo>
                    <a:pt x="1305" y="12474"/>
                  </a:lnTo>
                  <a:cubicBezTo>
                    <a:pt x="1331" y="13727"/>
                    <a:pt x="1436" y="14979"/>
                    <a:pt x="1645" y="16206"/>
                  </a:cubicBezTo>
                  <a:cubicBezTo>
                    <a:pt x="1645" y="16206"/>
                    <a:pt x="1650" y="16206"/>
                    <a:pt x="1661" y="16206"/>
                  </a:cubicBezTo>
                  <a:cubicBezTo>
                    <a:pt x="1767" y="16206"/>
                    <a:pt x="2380" y="16249"/>
                    <a:pt x="2949" y="17198"/>
                  </a:cubicBezTo>
                  <a:cubicBezTo>
                    <a:pt x="3419" y="13048"/>
                    <a:pt x="6185" y="9212"/>
                    <a:pt x="6185" y="9212"/>
                  </a:cubicBezTo>
                  <a:cubicBezTo>
                    <a:pt x="6618" y="8575"/>
                    <a:pt x="7328" y="8196"/>
                    <a:pt x="8091" y="8196"/>
                  </a:cubicBezTo>
                  <a:cubicBezTo>
                    <a:pt x="8203" y="8196"/>
                    <a:pt x="8316" y="8204"/>
                    <a:pt x="8429" y="8221"/>
                  </a:cubicBezTo>
                  <a:cubicBezTo>
                    <a:pt x="8508" y="8273"/>
                    <a:pt x="12474" y="10517"/>
                    <a:pt x="13179" y="12448"/>
                  </a:cubicBezTo>
                  <a:cubicBezTo>
                    <a:pt x="13179" y="12448"/>
                    <a:pt x="13779" y="10439"/>
                    <a:pt x="13179" y="9630"/>
                  </a:cubicBezTo>
                  <a:lnTo>
                    <a:pt x="13179" y="9630"/>
                  </a:lnTo>
                  <a:cubicBezTo>
                    <a:pt x="13179" y="9630"/>
                    <a:pt x="14849" y="10778"/>
                    <a:pt x="15815" y="11091"/>
                  </a:cubicBezTo>
                  <a:cubicBezTo>
                    <a:pt x="15815" y="11091"/>
                    <a:pt x="15293" y="10021"/>
                    <a:pt x="15397" y="9578"/>
                  </a:cubicBezTo>
                  <a:lnTo>
                    <a:pt x="15397" y="9578"/>
                  </a:lnTo>
                  <a:cubicBezTo>
                    <a:pt x="15397" y="9578"/>
                    <a:pt x="17954" y="9839"/>
                    <a:pt x="18711" y="11091"/>
                  </a:cubicBezTo>
                  <a:cubicBezTo>
                    <a:pt x="18711" y="11091"/>
                    <a:pt x="18607" y="10047"/>
                    <a:pt x="19103" y="9630"/>
                  </a:cubicBezTo>
                  <a:cubicBezTo>
                    <a:pt x="20668" y="10804"/>
                    <a:pt x="21477" y="13596"/>
                    <a:pt x="22078" y="17172"/>
                  </a:cubicBezTo>
                  <a:cubicBezTo>
                    <a:pt x="22267" y="16248"/>
                    <a:pt x="23186" y="16206"/>
                    <a:pt x="23356" y="16206"/>
                  </a:cubicBezTo>
                  <a:cubicBezTo>
                    <a:pt x="23373" y="16206"/>
                    <a:pt x="23382" y="16206"/>
                    <a:pt x="23382" y="16206"/>
                  </a:cubicBezTo>
                  <a:cubicBezTo>
                    <a:pt x="23382" y="16206"/>
                    <a:pt x="23513" y="10361"/>
                    <a:pt x="25000" y="7673"/>
                  </a:cubicBezTo>
                  <a:lnTo>
                    <a:pt x="23356" y="7647"/>
                  </a:lnTo>
                  <a:cubicBezTo>
                    <a:pt x="23330" y="6394"/>
                    <a:pt x="23069" y="5141"/>
                    <a:pt x="22600" y="3993"/>
                  </a:cubicBezTo>
                  <a:cubicBezTo>
                    <a:pt x="22600" y="3993"/>
                    <a:pt x="22234" y="4880"/>
                    <a:pt x="20929" y="4959"/>
                  </a:cubicBezTo>
                  <a:cubicBezTo>
                    <a:pt x="20929" y="4959"/>
                    <a:pt x="18633" y="3471"/>
                    <a:pt x="20225" y="1853"/>
                  </a:cubicBezTo>
                  <a:cubicBezTo>
                    <a:pt x="20225" y="1853"/>
                    <a:pt x="19634" y="1594"/>
                    <a:pt x="18516" y="1594"/>
                  </a:cubicBezTo>
                  <a:cubicBezTo>
                    <a:pt x="17507" y="1594"/>
                    <a:pt x="16069" y="1805"/>
                    <a:pt x="14249" y="2610"/>
                  </a:cubicBezTo>
                  <a:cubicBezTo>
                    <a:pt x="14353" y="1932"/>
                    <a:pt x="14692" y="1331"/>
                    <a:pt x="15214" y="914"/>
                  </a:cubicBezTo>
                  <a:lnTo>
                    <a:pt x="15214" y="914"/>
                  </a:lnTo>
                  <a:cubicBezTo>
                    <a:pt x="15214" y="914"/>
                    <a:pt x="12683" y="1540"/>
                    <a:pt x="11535" y="2610"/>
                  </a:cubicBezTo>
                  <a:cubicBezTo>
                    <a:pt x="11535" y="2610"/>
                    <a:pt x="10569" y="914"/>
                    <a:pt x="7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oogle Shape;876;p21">
            <a:extLst>
              <a:ext uri="{FF2B5EF4-FFF2-40B4-BE49-F238E27FC236}">
                <a16:creationId xmlns:a16="http://schemas.microsoft.com/office/drawing/2014/main" id="{7C1E33D5-4B7F-4986-56C4-79E50B4F02F5}"/>
              </a:ext>
            </a:extLst>
          </p:cNvPr>
          <p:cNvGrpSpPr/>
          <p:nvPr/>
        </p:nvGrpSpPr>
        <p:grpSpPr>
          <a:xfrm>
            <a:off x="8000169" y="1336062"/>
            <a:ext cx="696115" cy="708258"/>
            <a:chOff x="4785694" y="2090546"/>
            <a:chExt cx="696115" cy="708258"/>
          </a:xfrm>
        </p:grpSpPr>
        <p:sp>
          <p:nvSpPr>
            <p:cNvPr id="11" name="Google Shape;877;p21">
              <a:extLst>
                <a:ext uri="{FF2B5EF4-FFF2-40B4-BE49-F238E27FC236}">
                  <a16:creationId xmlns:a16="http://schemas.microsoft.com/office/drawing/2014/main" id="{C7830D93-DBC9-90E2-A2BC-668BC94151E8}"/>
                </a:ext>
              </a:extLst>
            </p:cNvPr>
            <p:cNvSpPr/>
            <p:nvPr/>
          </p:nvSpPr>
          <p:spPr>
            <a:xfrm>
              <a:off x="4785694" y="2090546"/>
              <a:ext cx="696115" cy="695414"/>
            </a:xfrm>
            <a:custGeom>
              <a:avLst/>
              <a:gdLst/>
              <a:ahLst/>
              <a:cxnLst/>
              <a:rect l="l" t="t" r="r" b="b"/>
              <a:pathLst>
                <a:path w="55116" h="55115" extrusionOk="0">
                  <a:moveTo>
                    <a:pt x="27558" y="0"/>
                  </a:moveTo>
                  <a:cubicBezTo>
                    <a:pt x="12344" y="0"/>
                    <a:pt x="1" y="12318"/>
                    <a:pt x="1" y="27558"/>
                  </a:cubicBezTo>
                  <a:cubicBezTo>
                    <a:pt x="1" y="42772"/>
                    <a:pt x="12344" y="55115"/>
                    <a:pt x="27558" y="55115"/>
                  </a:cubicBezTo>
                  <a:cubicBezTo>
                    <a:pt x="42798" y="55115"/>
                    <a:pt x="55115" y="42772"/>
                    <a:pt x="55115" y="27558"/>
                  </a:cubicBezTo>
                  <a:cubicBezTo>
                    <a:pt x="55115" y="12318"/>
                    <a:pt x="42798" y="0"/>
                    <a:pt x="27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878;p21">
              <a:extLst>
                <a:ext uri="{FF2B5EF4-FFF2-40B4-BE49-F238E27FC236}">
                  <a16:creationId xmlns:a16="http://schemas.microsoft.com/office/drawing/2014/main" id="{5D83B8A5-42EC-2130-C34B-5E88FC41012C}"/>
                </a:ext>
              </a:extLst>
            </p:cNvPr>
            <p:cNvSpPr/>
            <p:nvPr/>
          </p:nvSpPr>
          <p:spPr>
            <a:xfrm>
              <a:off x="4944226" y="2409276"/>
              <a:ext cx="356633" cy="208820"/>
            </a:xfrm>
            <a:custGeom>
              <a:avLst/>
              <a:gdLst/>
              <a:ahLst/>
              <a:cxnLst/>
              <a:rect l="l" t="t" r="r" b="b"/>
              <a:pathLst>
                <a:path w="28237" h="16550" extrusionOk="0">
                  <a:moveTo>
                    <a:pt x="4150" y="0"/>
                  </a:moveTo>
                  <a:cubicBezTo>
                    <a:pt x="4150" y="0"/>
                    <a:pt x="5350" y="7333"/>
                    <a:pt x="1" y="12970"/>
                  </a:cubicBezTo>
                  <a:cubicBezTo>
                    <a:pt x="6749" y="15677"/>
                    <a:pt x="12266" y="16549"/>
                    <a:pt x="16575" y="16549"/>
                  </a:cubicBezTo>
                  <a:cubicBezTo>
                    <a:pt x="24396" y="16549"/>
                    <a:pt x="28236" y="13675"/>
                    <a:pt x="28236" y="13675"/>
                  </a:cubicBezTo>
                  <a:cubicBezTo>
                    <a:pt x="28236" y="13675"/>
                    <a:pt x="25496" y="6368"/>
                    <a:pt x="25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879;p21">
              <a:extLst>
                <a:ext uri="{FF2B5EF4-FFF2-40B4-BE49-F238E27FC236}">
                  <a16:creationId xmlns:a16="http://schemas.microsoft.com/office/drawing/2014/main" id="{0EBDBA01-D849-92A9-E250-F9192A48A885}"/>
                </a:ext>
              </a:extLst>
            </p:cNvPr>
            <p:cNvSpPr/>
            <p:nvPr/>
          </p:nvSpPr>
          <p:spPr>
            <a:xfrm>
              <a:off x="4996628" y="2409276"/>
              <a:ext cx="272265" cy="171611"/>
            </a:xfrm>
            <a:custGeom>
              <a:avLst/>
              <a:gdLst/>
              <a:ahLst/>
              <a:cxnLst/>
              <a:rect l="l" t="t" r="r" b="b"/>
              <a:pathLst>
                <a:path w="21557" h="13601" extrusionOk="0">
                  <a:moveTo>
                    <a:pt x="1" y="0"/>
                  </a:moveTo>
                  <a:cubicBezTo>
                    <a:pt x="1" y="0"/>
                    <a:pt x="4646" y="6811"/>
                    <a:pt x="5429" y="12161"/>
                  </a:cubicBezTo>
                  <a:cubicBezTo>
                    <a:pt x="6707" y="13251"/>
                    <a:pt x="8389" y="13600"/>
                    <a:pt x="10017" y="13600"/>
                  </a:cubicBezTo>
                  <a:cubicBezTo>
                    <a:pt x="12909" y="13600"/>
                    <a:pt x="15632" y="12500"/>
                    <a:pt x="15632" y="12500"/>
                  </a:cubicBezTo>
                  <a:cubicBezTo>
                    <a:pt x="15632" y="12500"/>
                    <a:pt x="15711" y="9317"/>
                    <a:pt x="21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880;p21">
              <a:extLst>
                <a:ext uri="{FF2B5EF4-FFF2-40B4-BE49-F238E27FC236}">
                  <a16:creationId xmlns:a16="http://schemas.microsoft.com/office/drawing/2014/main" id="{B3C87A91-664A-2988-792D-70E3DDDDDA4D}"/>
                </a:ext>
              </a:extLst>
            </p:cNvPr>
            <p:cNvSpPr/>
            <p:nvPr/>
          </p:nvSpPr>
          <p:spPr>
            <a:xfrm>
              <a:off x="4971254" y="2317875"/>
              <a:ext cx="67583" cy="95552"/>
            </a:xfrm>
            <a:custGeom>
              <a:avLst/>
              <a:gdLst/>
              <a:ahLst/>
              <a:cxnLst/>
              <a:rect l="l" t="t" r="r" b="b"/>
              <a:pathLst>
                <a:path w="5351" h="7573" extrusionOk="0">
                  <a:moveTo>
                    <a:pt x="2362" y="1"/>
                  </a:moveTo>
                  <a:cubicBezTo>
                    <a:pt x="2218" y="1"/>
                    <a:pt x="2074" y="22"/>
                    <a:pt x="1932" y="68"/>
                  </a:cubicBezTo>
                  <a:cubicBezTo>
                    <a:pt x="679" y="459"/>
                    <a:pt x="1" y="2443"/>
                    <a:pt x="418" y="4478"/>
                  </a:cubicBezTo>
                  <a:cubicBezTo>
                    <a:pt x="787" y="6301"/>
                    <a:pt x="1870" y="7573"/>
                    <a:pt x="2982" y="7573"/>
                  </a:cubicBezTo>
                  <a:cubicBezTo>
                    <a:pt x="3128" y="7573"/>
                    <a:pt x="3274" y="7551"/>
                    <a:pt x="3419" y="7505"/>
                  </a:cubicBezTo>
                  <a:cubicBezTo>
                    <a:pt x="4672" y="7114"/>
                    <a:pt x="5350" y="5131"/>
                    <a:pt x="4933" y="3069"/>
                  </a:cubicBezTo>
                  <a:cubicBezTo>
                    <a:pt x="4564" y="1270"/>
                    <a:pt x="3461" y="1"/>
                    <a:pt x="23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881;p21">
              <a:extLst>
                <a:ext uri="{FF2B5EF4-FFF2-40B4-BE49-F238E27FC236}">
                  <a16:creationId xmlns:a16="http://schemas.microsoft.com/office/drawing/2014/main" id="{DDEB380A-539D-671B-22F8-188B753737C3}"/>
                </a:ext>
              </a:extLst>
            </p:cNvPr>
            <p:cNvSpPr/>
            <p:nvPr/>
          </p:nvSpPr>
          <p:spPr>
            <a:xfrm>
              <a:off x="5226683" y="2317875"/>
              <a:ext cx="67583" cy="95552"/>
            </a:xfrm>
            <a:custGeom>
              <a:avLst/>
              <a:gdLst/>
              <a:ahLst/>
              <a:cxnLst/>
              <a:rect l="l" t="t" r="r" b="b"/>
              <a:pathLst>
                <a:path w="5351" h="7573" extrusionOk="0">
                  <a:moveTo>
                    <a:pt x="2981" y="1"/>
                  </a:moveTo>
                  <a:cubicBezTo>
                    <a:pt x="1865" y="1"/>
                    <a:pt x="764" y="1270"/>
                    <a:pt x="418" y="3069"/>
                  </a:cubicBezTo>
                  <a:cubicBezTo>
                    <a:pt x="1" y="5131"/>
                    <a:pt x="679" y="7114"/>
                    <a:pt x="1932" y="7505"/>
                  </a:cubicBezTo>
                  <a:cubicBezTo>
                    <a:pt x="2074" y="7551"/>
                    <a:pt x="2218" y="7573"/>
                    <a:pt x="2362" y="7573"/>
                  </a:cubicBezTo>
                  <a:cubicBezTo>
                    <a:pt x="3461" y="7573"/>
                    <a:pt x="4564" y="6301"/>
                    <a:pt x="4933" y="4478"/>
                  </a:cubicBezTo>
                  <a:cubicBezTo>
                    <a:pt x="5351" y="2443"/>
                    <a:pt x="4672" y="459"/>
                    <a:pt x="3419" y="68"/>
                  </a:cubicBezTo>
                  <a:cubicBezTo>
                    <a:pt x="3274" y="22"/>
                    <a:pt x="3127" y="1"/>
                    <a:pt x="29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882;p21">
              <a:extLst>
                <a:ext uri="{FF2B5EF4-FFF2-40B4-BE49-F238E27FC236}">
                  <a16:creationId xmlns:a16="http://schemas.microsoft.com/office/drawing/2014/main" id="{031187DD-0DC6-ECEC-3405-E2BC974CEA22}"/>
                </a:ext>
              </a:extLst>
            </p:cNvPr>
            <p:cNvSpPr/>
            <p:nvPr/>
          </p:nvSpPr>
          <p:spPr>
            <a:xfrm>
              <a:off x="4900387" y="2425402"/>
              <a:ext cx="467045" cy="373074"/>
            </a:xfrm>
            <a:custGeom>
              <a:avLst/>
              <a:gdLst/>
              <a:ahLst/>
              <a:cxnLst/>
              <a:rect l="l" t="t" r="r" b="b"/>
              <a:pathLst>
                <a:path w="36979" h="29568" extrusionOk="0">
                  <a:moveTo>
                    <a:pt x="13858" y="1"/>
                  </a:moveTo>
                  <a:lnTo>
                    <a:pt x="13336" y="9343"/>
                  </a:lnTo>
                  <a:cubicBezTo>
                    <a:pt x="13179" y="12083"/>
                    <a:pt x="11248" y="14380"/>
                    <a:pt x="8613" y="15058"/>
                  </a:cubicBezTo>
                  <a:lnTo>
                    <a:pt x="4516" y="16102"/>
                  </a:lnTo>
                  <a:cubicBezTo>
                    <a:pt x="1749" y="16807"/>
                    <a:pt x="1" y="19547"/>
                    <a:pt x="523" y="22365"/>
                  </a:cubicBezTo>
                  <a:lnTo>
                    <a:pt x="1854" y="29568"/>
                  </a:lnTo>
                  <a:lnTo>
                    <a:pt x="35100" y="29568"/>
                  </a:lnTo>
                  <a:lnTo>
                    <a:pt x="36483" y="22287"/>
                  </a:lnTo>
                  <a:cubicBezTo>
                    <a:pt x="36979" y="19495"/>
                    <a:pt x="35283" y="16781"/>
                    <a:pt x="32543" y="16050"/>
                  </a:cubicBezTo>
                  <a:lnTo>
                    <a:pt x="27349" y="14667"/>
                  </a:lnTo>
                  <a:cubicBezTo>
                    <a:pt x="24714" y="13962"/>
                    <a:pt x="22835" y="11666"/>
                    <a:pt x="22704" y="8952"/>
                  </a:cubicBezTo>
                  <a:lnTo>
                    <a:pt x="22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883;p21">
              <a:extLst>
                <a:ext uri="{FF2B5EF4-FFF2-40B4-BE49-F238E27FC236}">
                  <a16:creationId xmlns:a16="http://schemas.microsoft.com/office/drawing/2014/main" id="{620E4300-0AA2-C3EC-2076-E4CEAA487543}"/>
                </a:ext>
              </a:extLst>
            </p:cNvPr>
            <p:cNvSpPr/>
            <p:nvPr/>
          </p:nvSpPr>
          <p:spPr>
            <a:xfrm>
              <a:off x="4996628" y="2175171"/>
              <a:ext cx="274564" cy="364835"/>
            </a:xfrm>
            <a:custGeom>
              <a:avLst/>
              <a:gdLst/>
              <a:ahLst/>
              <a:cxnLst/>
              <a:rect l="l" t="t" r="r" b="b"/>
              <a:pathLst>
                <a:path w="21739" h="28915" extrusionOk="0">
                  <a:moveTo>
                    <a:pt x="10857" y="0"/>
                  </a:moveTo>
                  <a:cubicBezTo>
                    <a:pt x="4855" y="0"/>
                    <a:pt x="1" y="4567"/>
                    <a:pt x="1" y="12187"/>
                  </a:cubicBezTo>
                  <a:cubicBezTo>
                    <a:pt x="1" y="19781"/>
                    <a:pt x="5873" y="28914"/>
                    <a:pt x="10857" y="28914"/>
                  </a:cubicBezTo>
                  <a:cubicBezTo>
                    <a:pt x="15867" y="28914"/>
                    <a:pt x="21739" y="19807"/>
                    <a:pt x="21739" y="12187"/>
                  </a:cubicBezTo>
                  <a:cubicBezTo>
                    <a:pt x="21739" y="4567"/>
                    <a:pt x="16885" y="0"/>
                    <a:pt x="10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884;p21">
              <a:extLst>
                <a:ext uri="{FF2B5EF4-FFF2-40B4-BE49-F238E27FC236}">
                  <a16:creationId xmlns:a16="http://schemas.microsoft.com/office/drawing/2014/main" id="{441C63EE-7005-6F42-0C65-368A07358AD9}"/>
                </a:ext>
              </a:extLst>
            </p:cNvPr>
            <p:cNvSpPr/>
            <p:nvPr/>
          </p:nvSpPr>
          <p:spPr>
            <a:xfrm>
              <a:off x="4979830" y="2147728"/>
              <a:ext cx="305532" cy="217765"/>
            </a:xfrm>
            <a:custGeom>
              <a:avLst/>
              <a:gdLst/>
              <a:ahLst/>
              <a:cxnLst/>
              <a:rect l="l" t="t" r="r" b="b"/>
              <a:pathLst>
                <a:path w="24191" h="17259" extrusionOk="0">
                  <a:moveTo>
                    <a:pt x="13056" y="0"/>
                  </a:moveTo>
                  <a:cubicBezTo>
                    <a:pt x="11530" y="0"/>
                    <a:pt x="10049" y="538"/>
                    <a:pt x="8768" y="1784"/>
                  </a:cubicBezTo>
                  <a:cubicBezTo>
                    <a:pt x="6759" y="2019"/>
                    <a:pt x="3862" y="2175"/>
                    <a:pt x="1983" y="6142"/>
                  </a:cubicBezTo>
                  <a:cubicBezTo>
                    <a:pt x="0" y="10317"/>
                    <a:pt x="887" y="13709"/>
                    <a:pt x="887" y="13709"/>
                  </a:cubicBezTo>
                  <a:cubicBezTo>
                    <a:pt x="933" y="13706"/>
                    <a:pt x="978" y="13705"/>
                    <a:pt x="1023" y="13705"/>
                  </a:cubicBezTo>
                  <a:cubicBezTo>
                    <a:pt x="3118" y="13705"/>
                    <a:pt x="3419" y="17259"/>
                    <a:pt x="3419" y="17259"/>
                  </a:cubicBezTo>
                  <a:cubicBezTo>
                    <a:pt x="3419" y="17259"/>
                    <a:pt x="4515" y="16006"/>
                    <a:pt x="4567" y="14675"/>
                  </a:cubicBezTo>
                  <a:cubicBezTo>
                    <a:pt x="6185" y="14518"/>
                    <a:pt x="12970" y="12927"/>
                    <a:pt x="14979" y="8438"/>
                  </a:cubicBezTo>
                  <a:cubicBezTo>
                    <a:pt x="19833" y="8464"/>
                    <a:pt x="20303" y="15223"/>
                    <a:pt x="20277" y="16084"/>
                  </a:cubicBezTo>
                  <a:lnTo>
                    <a:pt x="20929" y="17259"/>
                  </a:lnTo>
                  <a:cubicBezTo>
                    <a:pt x="20929" y="17259"/>
                    <a:pt x="21551" y="13657"/>
                    <a:pt x="23182" y="13657"/>
                  </a:cubicBezTo>
                  <a:cubicBezTo>
                    <a:pt x="23188" y="13657"/>
                    <a:pt x="23193" y="13657"/>
                    <a:pt x="23199" y="13657"/>
                  </a:cubicBezTo>
                  <a:cubicBezTo>
                    <a:pt x="23199" y="13657"/>
                    <a:pt x="24191" y="8751"/>
                    <a:pt x="21555" y="5150"/>
                  </a:cubicBezTo>
                  <a:cubicBezTo>
                    <a:pt x="19392" y="2185"/>
                    <a:pt x="16133" y="0"/>
                    <a:pt x="130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885;p21">
              <a:extLst>
                <a:ext uri="{FF2B5EF4-FFF2-40B4-BE49-F238E27FC236}">
                  <a16:creationId xmlns:a16="http://schemas.microsoft.com/office/drawing/2014/main" id="{3C485A64-897F-799E-AFCF-F5FD95B04C07}"/>
                </a:ext>
              </a:extLst>
            </p:cNvPr>
            <p:cNvSpPr/>
            <p:nvPr/>
          </p:nvSpPr>
          <p:spPr>
            <a:xfrm>
              <a:off x="4900387" y="2562705"/>
              <a:ext cx="467045" cy="236099"/>
            </a:xfrm>
            <a:custGeom>
              <a:avLst/>
              <a:gdLst/>
              <a:ahLst/>
              <a:cxnLst/>
              <a:rect l="l" t="t" r="r" b="b"/>
              <a:pathLst>
                <a:path w="36979" h="18712" extrusionOk="0">
                  <a:moveTo>
                    <a:pt x="13023" y="1"/>
                  </a:moveTo>
                  <a:lnTo>
                    <a:pt x="10204" y="2976"/>
                  </a:lnTo>
                  <a:lnTo>
                    <a:pt x="10492" y="3367"/>
                  </a:lnTo>
                  <a:cubicBezTo>
                    <a:pt x="9917" y="3733"/>
                    <a:pt x="9265" y="4020"/>
                    <a:pt x="8613" y="4202"/>
                  </a:cubicBezTo>
                  <a:lnTo>
                    <a:pt x="4516" y="5220"/>
                  </a:lnTo>
                  <a:cubicBezTo>
                    <a:pt x="1749" y="5925"/>
                    <a:pt x="1" y="8665"/>
                    <a:pt x="523" y="11483"/>
                  </a:cubicBezTo>
                  <a:lnTo>
                    <a:pt x="1854" y="18712"/>
                  </a:lnTo>
                  <a:lnTo>
                    <a:pt x="35100" y="18712"/>
                  </a:lnTo>
                  <a:lnTo>
                    <a:pt x="36483" y="11431"/>
                  </a:lnTo>
                  <a:cubicBezTo>
                    <a:pt x="36979" y="8639"/>
                    <a:pt x="35283" y="5925"/>
                    <a:pt x="32543" y="5194"/>
                  </a:cubicBezTo>
                  <a:lnTo>
                    <a:pt x="27349" y="3785"/>
                  </a:lnTo>
                  <a:cubicBezTo>
                    <a:pt x="26906" y="3654"/>
                    <a:pt x="26462" y="3498"/>
                    <a:pt x="26071" y="3289"/>
                  </a:cubicBezTo>
                  <a:lnTo>
                    <a:pt x="26253" y="3002"/>
                  </a:lnTo>
                  <a:lnTo>
                    <a:pt x="23252" y="340"/>
                  </a:lnTo>
                  <a:lnTo>
                    <a:pt x="18320" y="5272"/>
                  </a:lnTo>
                  <a:lnTo>
                    <a:pt x="130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886;p21">
              <a:extLst>
                <a:ext uri="{FF2B5EF4-FFF2-40B4-BE49-F238E27FC236}">
                  <a16:creationId xmlns:a16="http://schemas.microsoft.com/office/drawing/2014/main" id="{D05AC4DF-C0F8-1542-8DEA-425F7A6D5D1C}"/>
                </a:ext>
              </a:extLst>
            </p:cNvPr>
            <p:cNvSpPr/>
            <p:nvPr/>
          </p:nvSpPr>
          <p:spPr>
            <a:xfrm>
              <a:off x="5053652" y="2629225"/>
              <a:ext cx="78129" cy="99779"/>
            </a:xfrm>
            <a:custGeom>
              <a:avLst/>
              <a:gdLst/>
              <a:ahLst/>
              <a:cxnLst/>
              <a:rect l="l" t="t" r="r" b="b"/>
              <a:pathLst>
                <a:path w="6186" h="7908" extrusionOk="0">
                  <a:moveTo>
                    <a:pt x="6185" y="0"/>
                  </a:moveTo>
                  <a:lnTo>
                    <a:pt x="4072" y="5559"/>
                  </a:lnTo>
                  <a:lnTo>
                    <a:pt x="1" y="679"/>
                  </a:lnTo>
                  <a:lnTo>
                    <a:pt x="4724" y="7907"/>
                  </a:lnTo>
                  <a:lnTo>
                    <a:pt x="618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887;p21">
              <a:extLst>
                <a:ext uri="{FF2B5EF4-FFF2-40B4-BE49-F238E27FC236}">
                  <a16:creationId xmlns:a16="http://schemas.microsoft.com/office/drawing/2014/main" id="{A59DD107-38A4-F20D-81AC-63F851AD0606}"/>
                </a:ext>
              </a:extLst>
            </p:cNvPr>
            <p:cNvSpPr/>
            <p:nvPr/>
          </p:nvSpPr>
          <p:spPr>
            <a:xfrm>
              <a:off x="5131769" y="2629225"/>
              <a:ext cx="78458" cy="99779"/>
            </a:xfrm>
            <a:custGeom>
              <a:avLst/>
              <a:gdLst/>
              <a:ahLst/>
              <a:cxnLst/>
              <a:rect l="l" t="t" r="r" b="b"/>
              <a:pathLst>
                <a:path w="6212" h="7908" extrusionOk="0">
                  <a:moveTo>
                    <a:pt x="0" y="0"/>
                  </a:moveTo>
                  <a:lnTo>
                    <a:pt x="1462" y="7907"/>
                  </a:lnTo>
                  <a:lnTo>
                    <a:pt x="6211" y="679"/>
                  </a:lnTo>
                  <a:lnTo>
                    <a:pt x="2114" y="55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888;p21">
              <a:extLst>
                <a:ext uri="{FF2B5EF4-FFF2-40B4-BE49-F238E27FC236}">
                  <a16:creationId xmlns:a16="http://schemas.microsoft.com/office/drawing/2014/main" id="{880A8DEE-7B4D-66E2-0E08-0128314DA09B}"/>
                </a:ext>
              </a:extLst>
            </p:cNvPr>
            <p:cNvSpPr/>
            <p:nvPr/>
          </p:nvSpPr>
          <p:spPr>
            <a:xfrm>
              <a:off x="4900387" y="2605188"/>
              <a:ext cx="217552" cy="193616"/>
            </a:xfrm>
            <a:custGeom>
              <a:avLst/>
              <a:gdLst/>
              <a:ahLst/>
              <a:cxnLst/>
              <a:rect l="l" t="t" r="r" b="b"/>
              <a:pathLst>
                <a:path w="17225" h="15345" extrusionOk="0">
                  <a:moveTo>
                    <a:pt x="10492" y="0"/>
                  </a:moveTo>
                  <a:cubicBezTo>
                    <a:pt x="9917" y="366"/>
                    <a:pt x="9265" y="653"/>
                    <a:pt x="8613" y="835"/>
                  </a:cubicBezTo>
                  <a:lnTo>
                    <a:pt x="4516" y="1853"/>
                  </a:lnTo>
                  <a:cubicBezTo>
                    <a:pt x="1749" y="2558"/>
                    <a:pt x="1" y="5298"/>
                    <a:pt x="523" y="8116"/>
                  </a:cubicBezTo>
                  <a:lnTo>
                    <a:pt x="1854" y="15345"/>
                  </a:lnTo>
                  <a:lnTo>
                    <a:pt x="17224" y="15345"/>
                  </a:lnTo>
                  <a:lnTo>
                    <a:pt x="104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889;p21">
              <a:extLst>
                <a:ext uri="{FF2B5EF4-FFF2-40B4-BE49-F238E27FC236}">
                  <a16:creationId xmlns:a16="http://schemas.microsoft.com/office/drawing/2014/main" id="{652B1FEE-D364-F070-C792-A090833B7909}"/>
                </a:ext>
              </a:extLst>
            </p:cNvPr>
            <p:cNvSpPr/>
            <p:nvPr/>
          </p:nvSpPr>
          <p:spPr>
            <a:xfrm>
              <a:off x="5146925" y="2604204"/>
              <a:ext cx="220507" cy="194272"/>
            </a:xfrm>
            <a:custGeom>
              <a:avLst/>
              <a:gdLst/>
              <a:ahLst/>
              <a:cxnLst/>
              <a:rect l="l" t="t" r="r" b="b"/>
              <a:pathLst>
                <a:path w="17459" h="15397" extrusionOk="0">
                  <a:moveTo>
                    <a:pt x="6551" y="0"/>
                  </a:moveTo>
                  <a:lnTo>
                    <a:pt x="1" y="15397"/>
                  </a:lnTo>
                  <a:lnTo>
                    <a:pt x="15580" y="15397"/>
                  </a:lnTo>
                  <a:lnTo>
                    <a:pt x="16963" y="8116"/>
                  </a:lnTo>
                  <a:cubicBezTo>
                    <a:pt x="17459" y="5350"/>
                    <a:pt x="15736" y="2636"/>
                    <a:pt x="13023" y="1905"/>
                  </a:cubicBezTo>
                  <a:lnTo>
                    <a:pt x="7829" y="496"/>
                  </a:lnTo>
                  <a:cubicBezTo>
                    <a:pt x="7386" y="365"/>
                    <a:pt x="6942" y="209"/>
                    <a:pt x="6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890;p21">
              <a:extLst>
                <a:ext uri="{FF2B5EF4-FFF2-40B4-BE49-F238E27FC236}">
                  <a16:creationId xmlns:a16="http://schemas.microsoft.com/office/drawing/2014/main" id="{C07C2816-A378-4108-E1AC-F8BD410AAD9C}"/>
                </a:ext>
              </a:extLst>
            </p:cNvPr>
            <p:cNvSpPr/>
            <p:nvPr/>
          </p:nvSpPr>
          <p:spPr>
            <a:xfrm>
              <a:off x="4979489" y="2648643"/>
              <a:ext cx="91643" cy="150161"/>
            </a:xfrm>
            <a:custGeom>
              <a:avLst/>
              <a:gdLst/>
              <a:ahLst/>
              <a:cxnLst/>
              <a:rect l="l" t="t" r="r" b="b"/>
              <a:pathLst>
                <a:path w="7256" h="11901" extrusionOk="0">
                  <a:moveTo>
                    <a:pt x="1" y="1"/>
                  </a:moveTo>
                  <a:lnTo>
                    <a:pt x="4072" y="8717"/>
                  </a:lnTo>
                  <a:lnTo>
                    <a:pt x="6290" y="8273"/>
                  </a:lnTo>
                  <a:lnTo>
                    <a:pt x="4933" y="10883"/>
                  </a:lnTo>
                  <a:lnTo>
                    <a:pt x="5325" y="11901"/>
                  </a:lnTo>
                  <a:lnTo>
                    <a:pt x="6186" y="11901"/>
                  </a:lnTo>
                  <a:lnTo>
                    <a:pt x="5873" y="10883"/>
                  </a:lnTo>
                  <a:lnTo>
                    <a:pt x="7256" y="7569"/>
                  </a:lnTo>
                  <a:lnTo>
                    <a:pt x="7256" y="7569"/>
                  </a:lnTo>
                  <a:lnTo>
                    <a:pt x="4411" y="80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891;p21">
              <a:extLst>
                <a:ext uri="{FF2B5EF4-FFF2-40B4-BE49-F238E27FC236}">
                  <a16:creationId xmlns:a16="http://schemas.microsoft.com/office/drawing/2014/main" id="{BE545D58-0C86-456C-4968-12725452ED4D}"/>
                </a:ext>
              </a:extLst>
            </p:cNvPr>
            <p:cNvSpPr/>
            <p:nvPr/>
          </p:nvSpPr>
          <p:spPr>
            <a:xfrm>
              <a:off x="5189778" y="2648643"/>
              <a:ext cx="91302" cy="150161"/>
            </a:xfrm>
            <a:custGeom>
              <a:avLst/>
              <a:gdLst/>
              <a:ahLst/>
              <a:cxnLst/>
              <a:rect l="l" t="t" r="r" b="b"/>
              <a:pathLst>
                <a:path w="7229" h="11901" extrusionOk="0">
                  <a:moveTo>
                    <a:pt x="7229" y="1"/>
                  </a:moveTo>
                  <a:lnTo>
                    <a:pt x="2845" y="8065"/>
                  </a:lnTo>
                  <a:lnTo>
                    <a:pt x="0" y="7569"/>
                  </a:lnTo>
                  <a:lnTo>
                    <a:pt x="0" y="7569"/>
                  </a:lnTo>
                  <a:lnTo>
                    <a:pt x="1383" y="10883"/>
                  </a:lnTo>
                  <a:lnTo>
                    <a:pt x="1070" y="11901"/>
                  </a:lnTo>
                  <a:lnTo>
                    <a:pt x="1931" y="11901"/>
                  </a:lnTo>
                  <a:lnTo>
                    <a:pt x="2297" y="10883"/>
                  </a:lnTo>
                  <a:lnTo>
                    <a:pt x="940" y="8273"/>
                  </a:lnTo>
                  <a:lnTo>
                    <a:pt x="940" y="8273"/>
                  </a:lnTo>
                  <a:lnTo>
                    <a:pt x="3184" y="8717"/>
                  </a:lnTo>
                  <a:lnTo>
                    <a:pt x="72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892;p21">
              <a:extLst>
                <a:ext uri="{FF2B5EF4-FFF2-40B4-BE49-F238E27FC236}">
                  <a16:creationId xmlns:a16="http://schemas.microsoft.com/office/drawing/2014/main" id="{98E49B95-853A-CADF-E4C1-508D306549D1}"/>
                </a:ext>
              </a:extLst>
            </p:cNvPr>
            <p:cNvSpPr/>
            <p:nvPr/>
          </p:nvSpPr>
          <p:spPr>
            <a:xfrm>
              <a:off x="4976533" y="2257488"/>
              <a:ext cx="190511" cy="120220"/>
            </a:xfrm>
            <a:custGeom>
              <a:avLst/>
              <a:gdLst/>
              <a:ahLst/>
              <a:cxnLst/>
              <a:rect l="l" t="t" r="r" b="b"/>
              <a:pathLst>
                <a:path w="15084" h="9528" extrusionOk="0">
                  <a:moveTo>
                    <a:pt x="15084" y="0"/>
                  </a:moveTo>
                  <a:cubicBezTo>
                    <a:pt x="15083" y="1"/>
                    <a:pt x="4955" y="9276"/>
                    <a:pt x="278" y="9276"/>
                  </a:cubicBezTo>
                  <a:cubicBezTo>
                    <a:pt x="183" y="9276"/>
                    <a:pt x="90" y="9272"/>
                    <a:pt x="0" y="9264"/>
                  </a:cubicBezTo>
                  <a:lnTo>
                    <a:pt x="0" y="9264"/>
                  </a:lnTo>
                  <a:cubicBezTo>
                    <a:pt x="0" y="9264"/>
                    <a:pt x="1198" y="9527"/>
                    <a:pt x="2863" y="9527"/>
                  </a:cubicBezTo>
                  <a:cubicBezTo>
                    <a:pt x="4867" y="9527"/>
                    <a:pt x="7548" y="9146"/>
                    <a:pt x="9630" y="7463"/>
                  </a:cubicBezTo>
                  <a:cubicBezTo>
                    <a:pt x="14170" y="3784"/>
                    <a:pt x="15083" y="0"/>
                    <a:pt x="150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893;p21">
              <a:extLst>
                <a:ext uri="{FF2B5EF4-FFF2-40B4-BE49-F238E27FC236}">
                  <a16:creationId xmlns:a16="http://schemas.microsoft.com/office/drawing/2014/main" id="{FE112A45-829F-3F2B-7281-6C96DB0A8D9A}"/>
                </a:ext>
              </a:extLst>
            </p:cNvPr>
            <p:cNvSpPr/>
            <p:nvPr/>
          </p:nvSpPr>
          <p:spPr>
            <a:xfrm>
              <a:off x="5254368" y="2409276"/>
              <a:ext cx="72193" cy="163649"/>
            </a:xfrm>
            <a:custGeom>
              <a:avLst/>
              <a:gdLst/>
              <a:ahLst/>
              <a:cxnLst/>
              <a:rect l="l" t="t" r="r" b="b"/>
              <a:pathLst>
                <a:path w="5716" h="12970" extrusionOk="0">
                  <a:moveTo>
                    <a:pt x="1149" y="0"/>
                  </a:moveTo>
                  <a:lnTo>
                    <a:pt x="1" y="3262"/>
                  </a:lnTo>
                  <a:cubicBezTo>
                    <a:pt x="1645" y="10752"/>
                    <a:pt x="5716" y="12970"/>
                    <a:pt x="5716" y="12970"/>
                  </a:cubicBezTo>
                  <a:cubicBezTo>
                    <a:pt x="2532" y="9056"/>
                    <a:pt x="1149" y="0"/>
                    <a:pt x="1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894;p21">
              <a:extLst>
                <a:ext uri="{FF2B5EF4-FFF2-40B4-BE49-F238E27FC236}">
                  <a16:creationId xmlns:a16="http://schemas.microsoft.com/office/drawing/2014/main" id="{4A7FAC22-76F8-0DA4-F843-29101A0F0F1B}"/>
                </a:ext>
              </a:extLst>
            </p:cNvPr>
            <p:cNvSpPr/>
            <p:nvPr/>
          </p:nvSpPr>
          <p:spPr>
            <a:xfrm>
              <a:off x="4964990" y="2254195"/>
              <a:ext cx="204038" cy="122478"/>
            </a:xfrm>
            <a:custGeom>
              <a:avLst/>
              <a:gdLst/>
              <a:ahLst/>
              <a:cxnLst/>
              <a:rect l="l" t="t" r="r" b="b"/>
              <a:pathLst>
                <a:path w="16155" h="9707" extrusionOk="0">
                  <a:moveTo>
                    <a:pt x="16154" y="0"/>
                  </a:moveTo>
                  <a:lnTo>
                    <a:pt x="5533" y="3393"/>
                  </a:lnTo>
                  <a:cubicBezTo>
                    <a:pt x="5872" y="6655"/>
                    <a:pt x="1" y="9551"/>
                    <a:pt x="1" y="9551"/>
                  </a:cubicBezTo>
                  <a:cubicBezTo>
                    <a:pt x="691" y="9657"/>
                    <a:pt x="1362" y="9707"/>
                    <a:pt x="2012" y="9707"/>
                  </a:cubicBezTo>
                  <a:cubicBezTo>
                    <a:pt x="11107" y="9707"/>
                    <a:pt x="16154" y="0"/>
                    <a:pt x="16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895;p21">
              <a:extLst>
                <a:ext uri="{FF2B5EF4-FFF2-40B4-BE49-F238E27FC236}">
                  <a16:creationId xmlns:a16="http://schemas.microsoft.com/office/drawing/2014/main" id="{1DFAC87B-1585-23DE-29BF-F4E74F07A6E4}"/>
                </a:ext>
              </a:extLst>
            </p:cNvPr>
            <p:cNvSpPr/>
            <p:nvPr/>
          </p:nvSpPr>
          <p:spPr>
            <a:xfrm>
              <a:off x="5155500" y="2238385"/>
              <a:ext cx="61306" cy="85294"/>
            </a:xfrm>
            <a:custGeom>
              <a:avLst/>
              <a:gdLst/>
              <a:ahLst/>
              <a:cxnLst/>
              <a:rect l="l" t="t" r="r" b="b"/>
              <a:pathLst>
                <a:path w="4854" h="6760" extrusionOk="0">
                  <a:moveTo>
                    <a:pt x="1383" y="1"/>
                  </a:moveTo>
                  <a:lnTo>
                    <a:pt x="0" y="809"/>
                  </a:lnTo>
                  <a:cubicBezTo>
                    <a:pt x="0" y="809"/>
                    <a:pt x="3862" y="3393"/>
                    <a:pt x="4854" y="6759"/>
                  </a:cubicBezTo>
                  <a:cubicBezTo>
                    <a:pt x="4854" y="6759"/>
                    <a:pt x="4436" y="1801"/>
                    <a:pt x="1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04" name="Google Shape;777;p21">
            <a:extLst>
              <a:ext uri="{FF2B5EF4-FFF2-40B4-BE49-F238E27FC236}">
                <a16:creationId xmlns:a16="http://schemas.microsoft.com/office/drawing/2014/main" id="{0E2779D6-E24C-3EF7-1AC5-356BB9E59971}"/>
              </a:ext>
            </a:extLst>
          </p:cNvPr>
          <p:cNvSpPr/>
          <p:nvPr/>
        </p:nvSpPr>
        <p:spPr>
          <a:xfrm rot="16200000">
            <a:off x="7418531" y="1716729"/>
            <a:ext cx="501664" cy="470694"/>
          </a:xfrm>
          <a:prstGeom prst="arc">
            <a:avLst>
              <a:gd name="adj1" fmla="val 16200000"/>
              <a:gd name="adj2" fmla="val 59962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905" name="Google Shape;778;p21">
            <a:extLst>
              <a:ext uri="{FF2B5EF4-FFF2-40B4-BE49-F238E27FC236}">
                <a16:creationId xmlns:a16="http://schemas.microsoft.com/office/drawing/2014/main" id="{C42FFC43-61B4-4892-3294-3C58BBF4AAAC}"/>
              </a:ext>
            </a:extLst>
          </p:cNvPr>
          <p:cNvCxnSpPr/>
          <p:nvPr/>
        </p:nvCxnSpPr>
        <p:spPr>
          <a:xfrm rot="16200000">
            <a:off x="4802849" y="1658969"/>
            <a:ext cx="568" cy="354544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06" name="Google Shape;778;p21">
            <a:extLst>
              <a:ext uri="{FF2B5EF4-FFF2-40B4-BE49-F238E27FC236}">
                <a16:creationId xmlns:a16="http://schemas.microsoft.com/office/drawing/2014/main" id="{7D4F13E1-F755-D20F-F2D1-5D1494FEE483}"/>
              </a:ext>
            </a:extLst>
          </p:cNvPr>
          <p:cNvCxnSpPr/>
          <p:nvPr/>
        </p:nvCxnSpPr>
        <p:spPr>
          <a:xfrm rot="16200000">
            <a:off x="7849106" y="1525958"/>
            <a:ext cx="568" cy="354544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07" name="Google Shape;750;p21">
            <a:extLst>
              <a:ext uri="{FF2B5EF4-FFF2-40B4-BE49-F238E27FC236}">
                <a16:creationId xmlns:a16="http://schemas.microsoft.com/office/drawing/2014/main" id="{AC74FC4C-3655-314B-ADAD-1E33840154ED}"/>
              </a:ext>
            </a:extLst>
          </p:cNvPr>
          <p:cNvSpPr txBox="1"/>
          <p:nvPr/>
        </p:nvSpPr>
        <p:spPr>
          <a:xfrm>
            <a:off x="7878616" y="2039496"/>
            <a:ext cx="1002600" cy="35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Fira Sans"/>
                <a:cs typeface="Fira Sans"/>
                <a:sym typeface="Fira Sans"/>
              </a:rPr>
              <a:t>BANKS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911" name="Title 1">
            <a:extLst>
              <a:ext uri="{FF2B5EF4-FFF2-40B4-BE49-F238E27FC236}">
                <a16:creationId xmlns:a16="http://schemas.microsoft.com/office/drawing/2014/main" id="{32C73960-4D9C-F965-1D6A-7ACD7A30D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29" y="28923"/>
            <a:ext cx="7704000" cy="572700"/>
          </a:xfrm>
        </p:spPr>
        <p:txBody>
          <a:bodyPr/>
          <a:lstStyle/>
          <a:p>
            <a:pPr algn="l"/>
            <a:r>
              <a:rPr lang="en-US" sz="4400" u="sng" dirty="0"/>
              <a:t>ESMS Users?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"/>
          <p:cNvSpPr txBox="1">
            <a:spLocks noGrp="1"/>
          </p:cNvSpPr>
          <p:nvPr>
            <p:ph type="title"/>
          </p:nvPr>
        </p:nvSpPr>
        <p:spPr>
          <a:xfrm>
            <a:off x="702266" y="147003"/>
            <a:ext cx="7723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u="sng" dirty="0">
                <a:latin typeface="Fira Sans Extra Condensed SemiBold"/>
                <a:sym typeface="Fira Sans Extra Condensed SemiBold"/>
              </a:rPr>
              <a:t>Seizure use case?</a:t>
            </a:r>
            <a:endParaRPr sz="4400" u="sng" dirty="0">
              <a:latin typeface="Fira Sans Extra Condensed SemiBold"/>
              <a:sym typeface="Fira Sans Extra Condensed SemiBold"/>
            </a:endParaRPr>
          </a:p>
        </p:txBody>
      </p:sp>
      <p:grpSp>
        <p:nvGrpSpPr>
          <p:cNvPr id="255" name="Google Shape;255;p19"/>
          <p:cNvGrpSpPr/>
          <p:nvPr/>
        </p:nvGrpSpPr>
        <p:grpSpPr>
          <a:xfrm>
            <a:off x="3071942" y="2409276"/>
            <a:ext cx="5895075" cy="847200"/>
            <a:chOff x="3433276" y="2409276"/>
            <a:chExt cx="5000574" cy="847200"/>
          </a:xfrm>
        </p:grpSpPr>
        <p:sp>
          <p:nvSpPr>
            <p:cNvPr id="256" name="Google Shape;256;p19"/>
            <p:cNvSpPr/>
            <p:nvPr/>
          </p:nvSpPr>
          <p:spPr>
            <a:xfrm rot="-5400000">
              <a:off x="4121626" y="1720926"/>
              <a:ext cx="847200" cy="2223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9"/>
            <p:cNvSpPr/>
            <p:nvPr/>
          </p:nvSpPr>
          <p:spPr>
            <a:xfrm>
              <a:off x="4288175" y="2639976"/>
              <a:ext cx="2086800" cy="3858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7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" sz="1700" b="1" i="0" u="none" strike="noStrike" kern="0" cap="none" spc="0" normalizeH="0" baseline="0" noProof="0" dirty="0">
                  <a:ln>
                    <a:noFill/>
                  </a:ln>
                  <a:solidFill>
                    <a:srgbClr val="FB8569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Intercepted Seizure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B8569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19"/>
            <p:cNvSpPr txBox="1"/>
            <p:nvPr/>
          </p:nvSpPr>
          <p:spPr>
            <a:xfrm>
              <a:off x="6347050" y="2565426"/>
              <a:ext cx="20868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State Nodal/District nodal </a:t>
              </a:r>
              <a:r>
                <a:rPr kumimoji="0" lang="e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officers may search the entry in App, take appropriate action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59" name="Google Shape;259;p19"/>
          <p:cNvGrpSpPr/>
          <p:nvPr/>
        </p:nvGrpSpPr>
        <p:grpSpPr>
          <a:xfrm>
            <a:off x="3071943" y="3545638"/>
            <a:ext cx="5895074" cy="847200"/>
            <a:chOff x="3433276" y="3545638"/>
            <a:chExt cx="5000574" cy="847200"/>
          </a:xfrm>
        </p:grpSpPr>
        <p:sp>
          <p:nvSpPr>
            <p:cNvPr id="260" name="Google Shape;260;p19"/>
            <p:cNvSpPr/>
            <p:nvPr/>
          </p:nvSpPr>
          <p:spPr>
            <a:xfrm rot="-5400000">
              <a:off x="4121626" y="2857288"/>
              <a:ext cx="847200" cy="2223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19"/>
            <p:cNvSpPr/>
            <p:nvPr/>
          </p:nvSpPr>
          <p:spPr>
            <a:xfrm>
              <a:off x="4288175" y="3776338"/>
              <a:ext cx="1948800" cy="3858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7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" sz="1700" b="1" i="0" u="none" strike="noStrike" kern="0" cap="none" spc="0" normalizeH="0" baseline="0" noProof="0" dirty="0">
                  <a:ln>
                    <a:noFill/>
                  </a:ln>
                  <a:solidFill>
                    <a:srgbClr val="FB569C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Suo motu Seizure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B569C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19"/>
            <p:cNvSpPr txBox="1"/>
            <p:nvPr/>
          </p:nvSpPr>
          <p:spPr>
            <a:xfrm>
              <a:off x="6347050" y="3701788"/>
              <a:ext cx="20868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State Nodal/District nodal </a:t>
              </a:r>
              <a:r>
                <a:rPr kumimoji="0" lang="e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officers directly data entry in App to seize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3" name="Google Shape;263;p19"/>
          <p:cNvGrpSpPr/>
          <p:nvPr/>
        </p:nvGrpSpPr>
        <p:grpSpPr>
          <a:xfrm>
            <a:off x="3071943" y="1272915"/>
            <a:ext cx="5895076" cy="847200"/>
            <a:chOff x="3433276" y="1272915"/>
            <a:chExt cx="5000574" cy="847200"/>
          </a:xfrm>
        </p:grpSpPr>
        <p:sp>
          <p:nvSpPr>
            <p:cNvPr id="264" name="Google Shape;264;p19"/>
            <p:cNvSpPr/>
            <p:nvPr/>
          </p:nvSpPr>
          <p:spPr>
            <a:xfrm rot="-5400000">
              <a:off x="4121626" y="584565"/>
              <a:ext cx="847200" cy="2223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9"/>
            <p:cNvSpPr/>
            <p:nvPr/>
          </p:nvSpPr>
          <p:spPr>
            <a:xfrm>
              <a:off x="4288175" y="1503615"/>
              <a:ext cx="1948800" cy="3858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7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" sz="1700" b="1" i="0" u="none" strike="noStrike" kern="0" cap="none" spc="0" normalizeH="0" baseline="0" noProof="0" dirty="0">
                  <a:ln>
                    <a:noFill/>
                  </a:ln>
                  <a:solidFill>
                    <a:srgbClr val="FBB831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Intercept</a:t>
              </a:r>
              <a:endPara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FBB831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66" name="Google Shape;266;p19"/>
            <p:cNvSpPr txBox="1"/>
            <p:nvPr/>
          </p:nvSpPr>
          <p:spPr>
            <a:xfrm>
              <a:off x="6209950" y="1429065"/>
              <a:ext cx="22239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FS/SST </a:t>
              </a:r>
              <a:r>
                <a:rPr kumimoji="0" lang="e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Team intercept, data entry in ESMS App, Inform concern officer and handover the intercepted items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7" name="Google Shape;267;p19"/>
          <p:cNvGrpSpPr/>
          <p:nvPr/>
        </p:nvGrpSpPr>
        <p:grpSpPr>
          <a:xfrm>
            <a:off x="3294281" y="1526889"/>
            <a:ext cx="339253" cy="339253"/>
            <a:chOff x="3271200" y="1435075"/>
            <a:chExt cx="481825" cy="481825"/>
          </a:xfrm>
        </p:grpSpPr>
        <p:sp>
          <p:nvSpPr>
            <p:cNvPr id="268" name="Google Shape;268;p19"/>
            <p:cNvSpPr/>
            <p:nvPr/>
          </p:nvSpPr>
          <p:spPr>
            <a:xfrm>
              <a:off x="3271200" y="14350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597" y="2259"/>
                  </a:moveTo>
                  <a:cubicBezTo>
                    <a:pt x="13635" y="2259"/>
                    <a:pt x="17014" y="5545"/>
                    <a:pt x="17014" y="9601"/>
                  </a:cubicBezTo>
                  <a:cubicBezTo>
                    <a:pt x="17014" y="13636"/>
                    <a:pt x="13654" y="17014"/>
                    <a:pt x="9597" y="17014"/>
                  </a:cubicBezTo>
                  <a:cubicBezTo>
                    <a:pt x="5562" y="17014"/>
                    <a:pt x="2259" y="13654"/>
                    <a:pt x="2259" y="9601"/>
                  </a:cubicBezTo>
                  <a:cubicBezTo>
                    <a:pt x="2259" y="5563"/>
                    <a:pt x="5541" y="2259"/>
                    <a:pt x="9597" y="2259"/>
                  </a:cubicBezTo>
                  <a:close/>
                  <a:moveTo>
                    <a:pt x="9597" y="1"/>
                  </a:moveTo>
                  <a:cubicBezTo>
                    <a:pt x="4304" y="1"/>
                    <a:pt x="0" y="4307"/>
                    <a:pt x="0" y="9601"/>
                  </a:cubicBezTo>
                  <a:cubicBezTo>
                    <a:pt x="0" y="14892"/>
                    <a:pt x="4304" y="19273"/>
                    <a:pt x="9597" y="19273"/>
                  </a:cubicBezTo>
                  <a:cubicBezTo>
                    <a:pt x="14891" y="19273"/>
                    <a:pt x="19272" y="14892"/>
                    <a:pt x="19272" y="9601"/>
                  </a:cubicBezTo>
                  <a:cubicBezTo>
                    <a:pt x="19272" y="4307"/>
                    <a:pt x="14891" y="1"/>
                    <a:pt x="95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9"/>
            <p:cNvSpPr/>
            <p:nvPr/>
          </p:nvSpPr>
          <p:spPr>
            <a:xfrm>
              <a:off x="3356575" y="1520525"/>
              <a:ext cx="311000" cy="311025"/>
            </a:xfrm>
            <a:custGeom>
              <a:avLst/>
              <a:gdLst/>
              <a:ahLst/>
              <a:cxnLst/>
              <a:rect l="l" t="t" r="r" b="b"/>
              <a:pathLst>
                <a:path w="12440" h="12441" extrusionOk="0">
                  <a:moveTo>
                    <a:pt x="8516" y="3359"/>
                  </a:moveTo>
                  <a:cubicBezTo>
                    <a:pt x="8661" y="3359"/>
                    <a:pt x="8805" y="3414"/>
                    <a:pt x="8917" y="3524"/>
                  </a:cubicBezTo>
                  <a:cubicBezTo>
                    <a:pt x="9136" y="3744"/>
                    <a:pt x="9136" y="4102"/>
                    <a:pt x="8917" y="4322"/>
                  </a:cubicBezTo>
                  <a:lnTo>
                    <a:pt x="7056" y="6183"/>
                  </a:lnTo>
                  <a:lnTo>
                    <a:pt x="8917" y="8041"/>
                  </a:lnTo>
                  <a:cubicBezTo>
                    <a:pt x="9326" y="8453"/>
                    <a:pt x="8939" y="9009"/>
                    <a:pt x="8502" y="9009"/>
                  </a:cubicBezTo>
                  <a:cubicBezTo>
                    <a:pt x="8371" y="9009"/>
                    <a:pt x="8235" y="8959"/>
                    <a:pt x="8116" y="8839"/>
                  </a:cubicBezTo>
                  <a:lnTo>
                    <a:pt x="5857" y="6580"/>
                  </a:lnTo>
                  <a:cubicBezTo>
                    <a:pt x="5637" y="6360"/>
                    <a:pt x="5637" y="6002"/>
                    <a:pt x="5857" y="5782"/>
                  </a:cubicBezTo>
                  <a:lnTo>
                    <a:pt x="8116" y="3524"/>
                  </a:lnTo>
                  <a:cubicBezTo>
                    <a:pt x="8227" y="3414"/>
                    <a:pt x="8372" y="3359"/>
                    <a:pt x="8516" y="3359"/>
                  </a:cubicBezTo>
                  <a:close/>
                  <a:moveTo>
                    <a:pt x="5619" y="1"/>
                  </a:moveTo>
                  <a:cubicBezTo>
                    <a:pt x="4367" y="112"/>
                    <a:pt x="3177" y="606"/>
                    <a:pt x="2214" y="1413"/>
                  </a:cubicBezTo>
                  <a:lnTo>
                    <a:pt x="2590" y="1789"/>
                  </a:lnTo>
                  <a:cubicBezTo>
                    <a:pt x="3002" y="2199"/>
                    <a:pt x="2615" y="2757"/>
                    <a:pt x="2178" y="2757"/>
                  </a:cubicBezTo>
                  <a:cubicBezTo>
                    <a:pt x="2047" y="2757"/>
                    <a:pt x="1912" y="2707"/>
                    <a:pt x="1792" y="2587"/>
                  </a:cubicBezTo>
                  <a:lnTo>
                    <a:pt x="1416" y="2211"/>
                  </a:lnTo>
                  <a:cubicBezTo>
                    <a:pt x="609" y="3175"/>
                    <a:pt x="118" y="4364"/>
                    <a:pt x="3" y="5617"/>
                  </a:cubicBezTo>
                  <a:lnTo>
                    <a:pt x="536" y="5617"/>
                  </a:lnTo>
                  <a:cubicBezTo>
                    <a:pt x="1280" y="5617"/>
                    <a:pt x="1283" y="6746"/>
                    <a:pt x="536" y="6746"/>
                  </a:cubicBezTo>
                  <a:lnTo>
                    <a:pt x="0" y="6746"/>
                  </a:lnTo>
                  <a:cubicBezTo>
                    <a:pt x="118" y="8035"/>
                    <a:pt x="627" y="9287"/>
                    <a:pt x="1413" y="10227"/>
                  </a:cubicBezTo>
                  <a:lnTo>
                    <a:pt x="1789" y="9850"/>
                  </a:lnTo>
                  <a:cubicBezTo>
                    <a:pt x="1910" y="9730"/>
                    <a:pt x="2045" y="9679"/>
                    <a:pt x="2176" y="9679"/>
                  </a:cubicBezTo>
                  <a:cubicBezTo>
                    <a:pt x="2613" y="9679"/>
                    <a:pt x="2995" y="10244"/>
                    <a:pt x="2587" y="10651"/>
                  </a:cubicBezTo>
                  <a:lnTo>
                    <a:pt x="2211" y="11028"/>
                  </a:lnTo>
                  <a:cubicBezTo>
                    <a:pt x="3174" y="11832"/>
                    <a:pt x="4364" y="12326"/>
                    <a:pt x="5616" y="12440"/>
                  </a:cubicBezTo>
                  <a:lnTo>
                    <a:pt x="5616" y="11904"/>
                  </a:lnTo>
                  <a:cubicBezTo>
                    <a:pt x="5616" y="11530"/>
                    <a:pt x="5899" y="11343"/>
                    <a:pt x="6182" y="11343"/>
                  </a:cubicBezTo>
                  <a:cubicBezTo>
                    <a:pt x="6464" y="11343"/>
                    <a:pt x="6745" y="11530"/>
                    <a:pt x="6745" y="11904"/>
                  </a:cubicBezTo>
                  <a:lnTo>
                    <a:pt x="6745" y="12440"/>
                  </a:lnTo>
                  <a:cubicBezTo>
                    <a:pt x="8034" y="12323"/>
                    <a:pt x="9287" y="11811"/>
                    <a:pt x="10226" y="11028"/>
                  </a:cubicBezTo>
                  <a:lnTo>
                    <a:pt x="9850" y="10651"/>
                  </a:lnTo>
                  <a:cubicBezTo>
                    <a:pt x="9445" y="10246"/>
                    <a:pt x="9822" y="9678"/>
                    <a:pt x="10259" y="9678"/>
                  </a:cubicBezTo>
                  <a:cubicBezTo>
                    <a:pt x="10390" y="9678"/>
                    <a:pt x="10526" y="9729"/>
                    <a:pt x="10648" y="9850"/>
                  </a:cubicBezTo>
                  <a:lnTo>
                    <a:pt x="11024" y="10227"/>
                  </a:lnTo>
                  <a:cubicBezTo>
                    <a:pt x="11810" y="9287"/>
                    <a:pt x="12319" y="8035"/>
                    <a:pt x="12437" y="6746"/>
                  </a:cubicBezTo>
                  <a:lnTo>
                    <a:pt x="11904" y="6746"/>
                  </a:lnTo>
                  <a:cubicBezTo>
                    <a:pt x="11160" y="6746"/>
                    <a:pt x="11157" y="5617"/>
                    <a:pt x="11904" y="5617"/>
                  </a:cubicBezTo>
                  <a:lnTo>
                    <a:pt x="12440" y="5617"/>
                  </a:lnTo>
                  <a:cubicBezTo>
                    <a:pt x="12325" y="4364"/>
                    <a:pt x="11834" y="3175"/>
                    <a:pt x="11027" y="2211"/>
                  </a:cubicBezTo>
                  <a:lnTo>
                    <a:pt x="10651" y="2587"/>
                  </a:lnTo>
                  <a:cubicBezTo>
                    <a:pt x="10529" y="2709"/>
                    <a:pt x="10392" y="2760"/>
                    <a:pt x="10261" y="2760"/>
                  </a:cubicBezTo>
                  <a:cubicBezTo>
                    <a:pt x="9823" y="2760"/>
                    <a:pt x="9443" y="2197"/>
                    <a:pt x="9853" y="1789"/>
                  </a:cubicBezTo>
                  <a:lnTo>
                    <a:pt x="10232" y="1413"/>
                  </a:lnTo>
                  <a:cubicBezTo>
                    <a:pt x="9290" y="627"/>
                    <a:pt x="8037" y="115"/>
                    <a:pt x="6748" y="1"/>
                  </a:cubicBezTo>
                  <a:lnTo>
                    <a:pt x="6748" y="537"/>
                  </a:lnTo>
                  <a:cubicBezTo>
                    <a:pt x="6748" y="909"/>
                    <a:pt x="6466" y="1096"/>
                    <a:pt x="6183" y="1096"/>
                  </a:cubicBezTo>
                  <a:cubicBezTo>
                    <a:pt x="5901" y="1096"/>
                    <a:pt x="5619" y="910"/>
                    <a:pt x="5619" y="537"/>
                  </a:cubicBezTo>
                  <a:lnTo>
                    <a:pt x="56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270;p19"/>
          <p:cNvGrpSpPr/>
          <p:nvPr/>
        </p:nvGrpSpPr>
        <p:grpSpPr>
          <a:xfrm>
            <a:off x="3353962" y="2663329"/>
            <a:ext cx="219890" cy="339095"/>
            <a:chOff x="5726350" y="2028150"/>
            <a:chExt cx="312300" cy="481600"/>
          </a:xfrm>
        </p:grpSpPr>
        <p:sp>
          <p:nvSpPr>
            <p:cNvPr id="271" name="Google Shape;271;p19"/>
            <p:cNvSpPr/>
            <p:nvPr/>
          </p:nvSpPr>
          <p:spPr>
            <a:xfrm>
              <a:off x="5756075" y="2028150"/>
              <a:ext cx="252825" cy="83275"/>
            </a:xfrm>
            <a:custGeom>
              <a:avLst/>
              <a:gdLst/>
              <a:ahLst/>
              <a:cxnLst/>
              <a:rect l="l" t="t" r="r" b="b"/>
              <a:pathLst>
                <a:path w="10113" h="3331" extrusionOk="0">
                  <a:moveTo>
                    <a:pt x="1639" y="1"/>
                  </a:moveTo>
                  <a:cubicBezTo>
                    <a:pt x="730" y="13"/>
                    <a:pt x="1" y="753"/>
                    <a:pt x="1" y="1666"/>
                  </a:cubicBezTo>
                  <a:cubicBezTo>
                    <a:pt x="1" y="2575"/>
                    <a:pt x="730" y="3316"/>
                    <a:pt x="1639" y="3331"/>
                  </a:cubicBezTo>
                  <a:lnTo>
                    <a:pt x="8474" y="3331"/>
                  </a:lnTo>
                  <a:cubicBezTo>
                    <a:pt x="9384" y="3316"/>
                    <a:pt x="10113" y="2575"/>
                    <a:pt x="10113" y="1666"/>
                  </a:cubicBezTo>
                  <a:cubicBezTo>
                    <a:pt x="10113" y="753"/>
                    <a:pt x="9384" y="13"/>
                    <a:pt x="84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5726350" y="2139650"/>
              <a:ext cx="312300" cy="224425"/>
            </a:xfrm>
            <a:custGeom>
              <a:avLst/>
              <a:gdLst/>
              <a:ahLst/>
              <a:cxnLst/>
              <a:rect l="l" t="t" r="r" b="b"/>
              <a:pathLst>
                <a:path w="12492" h="8977" extrusionOk="0">
                  <a:moveTo>
                    <a:pt x="2822" y="0"/>
                  </a:moveTo>
                  <a:lnTo>
                    <a:pt x="2822" y="4800"/>
                  </a:lnTo>
                  <a:cubicBezTo>
                    <a:pt x="1527" y="5589"/>
                    <a:pt x="542" y="6797"/>
                    <a:pt x="36" y="8224"/>
                  </a:cubicBezTo>
                  <a:lnTo>
                    <a:pt x="30" y="8233"/>
                  </a:lnTo>
                  <a:cubicBezTo>
                    <a:pt x="27" y="8242"/>
                    <a:pt x="24" y="8254"/>
                    <a:pt x="21" y="8266"/>
                  </a:cubicBezTo>
                  <a:cubicBezTo>
                    <a:pt x="18" y="8278"/>
                    <a:pt x="15" y="8281"/>
                    <a:pt x="15" y="8287"/>
                  </a:cubicBezTo>
                  <a:cubicBezTo>
                    <a:pt x="12" y="8296"/>
                    <a:pt x="9" y="8308"/>
                    <a:pt x="9" y="8317"/>
                  </a:cubicBezTo>
                  <a:cubicBezTo>
                    <a:pt x="6" y="8326"/>
                    <a:pt x="6" y="8335"/>
                    <a:pt x="3" y="8347"/>
                  </a:cubicBezTo>
                  <a:cubicBezTo>
                    <a:pt x="3" y="8356"/>
                    <a:pt x="3" y="8362"/>
                    <a:pt x="3" y="8368"/>
                  </a:cubicBezTo>
                  <a:cubicBezTo>
                    <a:pt x="0" y="8378"/>
                    <a:pt x="3" y="8393"/>
                    <a:pt x="3" y="8405"/>
                  </a:cubicBezTo>
                  <a:cubicBezTo>
                    <a:pt x="3" y="8408"/>
                    <a:pt x="3" y="8411"/>
                    <a:pt x="3" y="8414"/>
                  </a:cubicBezTo>
                  <a:lnTo>
                    <a:pt x="3" y="8426"/>
                  </a:lnTo>
                  <a:cubicBezTo>
                    <a:pt x="3" y="8438"/>
                    <a:pt x="3" y="8450"/>
                    <a:pt x="3" y="8462"/>
                  </a:cubicBezTo>
                  <a:lnTo>
                    <a:pt x="6" y="8483"/>
                  </a:lnTo>
                  <a:cubicBezTo>
                    <a:pt x="6" y="8495"/>
                    <a:pt x="9" y="8504"/>
                    <a:pt x="12" y="8513"/>
                  </a:cubicBezTo>
                  <a:cubicBezTo>
                    <a:pt x="12" y="8525"/>
                    <a:pt x="15" y="8531"/>
                    <a:pt x="15" y="8540"/>
                  </a:cubicBezTo>
                  <a:cubicBezTo>
                    <a:pt x="18" y="8549"/>
                    <a:pt x="21" y="8558"/>
                    <a:pt x="21" y="8564"/>
                  </a:cubicBezTo>
                  <a:cubicBezTo>
                    <a:pt x="24" y="8573"/>
                    <a:pt x="27" y="8585"/>
                    <a:pt x="33" y="8594"/>
                  </a:cubicBezTo>
                  <a:cubicBezTo>
                    <a:pt x="36" y="8606"/>
                    <a:pt x="36" y="8609"/>
                    <a:pt x="40" y="8615"/>
                  </a:cubicBezTo>
                  <a:cubicBezTo>
                    <a:pt x="43" y="8624"/>
                    <a:pt x="49" y="8636"/>
                    <a:pt x="52" y="8646"/>
                  </a:cubicBezTo>
                  <a:cubicBezTo>
                    <a:pt x="58" y="8658"/>
                    <a:pt x="58" y="8661"/>
                    <a:pt x="61" y="8667"/>
                  </a:cubicBezTo>
                  <a:cubicBezTo>
                    <a:pt x="67" y="8673"/>
                    <a:pt x="73" y="8685"/>
                    <a:pt x="76" y="8694"/>
                  </a:cubicBezTo>
                  <a:cubicBezTo>
                    <a:pt x="82" y="8703"/>
                    <a:pt x="85" y="8709"/>
                    <a:pt x="88" y="8715"/>
                  </a:cubicBezTo>
                  <a:cubicBezTo>
                    <a:pt x="94" y="8721"/>
                    <a:pt x="100" y="8730"/>
                    <a:pt x="106" y="8739"/>
                  </a:cubicBezTo>
                  <a:cubicBezTo>
                    <a:pt x="112" y="8748"/>
                    <a:pt x="115" y="8754"/>
                    <a:pt x="121" y="8760"/>
                  </a:cubicBezTo>
                  <a:cubicBezTo>
                    <a:pt x="127" y="8769"/>
                    <a:pt x="133" y="8775"/>
                    <a:pt x="139" y="8781"/>
                  </a:cubicBezTo>
                  <a:cubicBezTo>
                    <a:pt x="145" y="8787"/>
                    <a:pt x="151" y="8796"/>
                    <a:pt x="157" y="8802"/>
                  </a:cubicBezTo>
                  <a:lnTo>
                    <a:pt x="175" y="8820"/>
                  </a:lnTo>
                  <a:cubicBezTo>
                    <a:pt x="181" y="8826"/>
                    <a:pt x="190" y="8832"/>
                    <a:pt x="196" y="8841"/>
                  </a:cubicBezTo>
                  <a:lnTo>
                    <a:pt x="217" y="8856"/>
                  </a:lnTo>
                  <a:lnTo>
                    <a:pt x="238" y="8874"/>
                  </a:lnTo>
                  <a:lnTo>
                    <a:pt x="262" y="8889"/>
                  </a:lnTo>
                  <a:lnTo>
                    <a:pt x="283" y="8901"/>
                  </a:lnTo>
                  <a:lnTo>
                    <a:pt x="314" y="8917"/>
                  </a:lnTo>
                  <a:cubicBezTo>
                    <a:pt x="320" y="8920"/>
                    <a:pt x="326" y="8923"/>
                    <a:pt x="332" y="8926"/>
                  </a:cubicBezTo>
                  <a:cubicBezTo>
                    <a:pt x="341" y="8929"/>
                    <a:pt x="356" y="8938"/>
                    <a:pt x="368" y="8941"/>
                  </a:cubicBezTo>
                  <a:lnTo>
                    <a:pt x="377" y="8947"/>
                  </a:lnTo>
                  <a:lnTo>
                    <a:pt x="386" y="8947"/>
                  </a:lnTo>
                  <a:lnTo>
                    <a:pt x="413" y="8956"/>
                  </a:lnTo>
                  <a:lnTo>
                    <a:pt x="437" y="8962"/>
                  </a:lnTo>
                  <a:lnTo>
                    <a:pt x="461" y="8968"/>
                  </a:lnTo>
                  <a:cubicBezTo>
                    <a:pt x="473" y="8971"/>
                    <a:pt x="485" y="8971"/>
                    <a:pt x="497" y="8974"/>
                  </a:cubicBezTo>
                  <a:lnTo>
                    <a:pt x="512" y="8977"/>
                  </a:lnTo>
                  <a:lnTo>
                    <a:pt x="11928" y="8977"/>
                  </a:lnTo>
                  <a:cubicBezTo>
                    <a:pt x="11946" y="8977"/>
                    <a:pt x="11967" y="8977"/>
                    <a:pt x="11985" y="8974"/>
                  </a:cubicBezTo>
                  <a:lnTo>
                    <a:pt x="11991" y="8974"/>
                  </a:lnTo>
                  <a:cubicBezTo>
                    <a:pt x="12006" y="8974"/>
                    <a:pt x="12021" y="8971"/>
                    <a:pt x="12033" y="8968"/>
                  </a:cubicBezTo>
                  <a:lnTo>
                    <a:pt x="12051" y="8965"/>
                  </a:lnTo>
                  <a:cubicBezTo>
                    <a:pt x="12063" y="8962"/>
                    <a:pt x="12072" y="8959"/>
                    <a:pt x="12085" y="8956"/>
                  </a:cubicBezTo>
                  <a:lnTo>
                    <a:pt x="12106" y="8950"/>
                  </a:lnTo>
                  <a:lnTo>
                    <a:pt x="12118" y="8947"/>
                  </a:lnTo>
                  <a:lnTo>
                    <a:pt x="12130" y="8941"/>
                  </a:lnTo>
                  <a:lnTo>
                    <a:pt x="12160" y="8929"/>
                  </a:lnTo>
                  <a:lnTo>
                    <a:pt x="12184" y="8917"/>
                  </a:lnTo>
                  <a:cubicBezTo>
                    <a:pt x="12193" y="8914"/>
                    <a:pt x="12199" y="8907"/>
                    <a:pt x="12208" y="8904"/>
                  </a:cubicBezTo>
                  <a:cubicBezTo>
                    <a:pt x="12214" y="8898"/>
                    <a:pt x="12226" y="8892"/>
                    <a:pt x="12235" y="8889"/>
                  </a:cubicBezTo>
                  <a:lnTo>
                    <a:pt x="12253" y="8877"/>
                  </a:lnTo>
                  <a:cubicBezTo>
                    <a:pt x="12262" y="8868"/>
                    <a:pt x="12271" y="8862"/>
                    <a:pt x="12280" y="8856"/>
                  </a:cubicBezTo>
                  <a:lnTo>
                    <a:pt x="12295" y="8844"/>
                  </a:lnTo>
                  <a:cubicBezTo>
                    <a:pt x="12304" y="8835"/>
                    <a:pt x="12313" y="8826"/>
                    <a:pt x="12319" y="8820"/>
                  </a:cubicBezTo>
                  <a:lnTo>
                    <a:pt x="12334" y="8805"/>
                  </a:lnTo>
                  <a:cubicBezTo>
                    <a:pt x="12343" y="8796"/>
                    <a:pt x="12349" y="8790"/>
                    <a:pt x="12359" y="8781"/>
                  </a:cubicBezTo>
                  <a:lnTo>
                    <a:pt x="12371" y="8763"/>
                  </a:lnTo>
                  <a:lnTo>
                    <a:pt x="12389" y="8739"/>
                  </a:lnTo>
                  <a:lnTo>
                    <a:pt x="12404" y="8718"/>
                  </a:lnTo>
                  <a:cubicBezTo>
                    <a:pt x="12410" y="8709"/>
                    <a:pt x="12413" y="8703"/>
                    <a:pt x="12419" y="8694"/>
                  </a:cubicBezTo>
                  <a:cubicBezTo>
                    <a:pt x="12422" y="8688"/>
                    <a:pt x="12428" y="8679"/>
                    <a:pt x="12431" y="8670"/>
                  </a:cubicBezTo>
                  <a:cubicBezTo>
                    <a:pt x="12437" y="8661"/>
                    <a:pt x="12440" y="8655"/>
                    <a:pt x="12443" y="8646"/>
                  </a:cubicBezTo>
                  <a:cubicBezTo>
                    <a:pt x="12446" y="8639"/>
                    <a:pt x="12449" y="8627"/>
                    <a:pt x="12455" y="8618"/>
                  </a:cubicBezTo>
                  <a:cubicBezTo>
                    <a:pt x="12458" y="8609"/>
                    <a:pt x="12461" y="8603"/>
                    <a:pt x="12461" y="8594"/>
                  </a:cubicBezTo>
                  <a:cubicBezTo>
                    <a:pt x="12464" y="8588"/>
                    <a:pt x="12467" y="8576"/>
                    <a:pt x="12470" y="8567"/>
                  </a:cubicBezTo>
                  <a:cubicBezTo>
                    <a:pt x="12473" y="8558"/>
                    <a:pt x="12476" y="8549"/>
                    <a:pt x="12479" y="8540"/>
                  </a:cubicBezTo>
                  <a:cubicBezTo>
                    <a:pt x="12479" y="8534"/>
                    <a:pt x="12482" y="8525"/>
                    <a:pt x="12482" y="8516"/>
                  </a:cubicBezTo>
                  <a:cubicBezTo>
                    <a:pt x="12485" y="8507"/>
                    <a:pt x="12485" y="8495"/>
                    <a:pt x="12488" y="8486"/>
                  </a:cubicBezTo>
                  <a:lnTo>
                    <a:pt x="12491" y="8462"/>
                  </a:lnTo>
                  <a:cubicBezTo>
                    <a:pt x="12491" y="8450"/>
                    <a:pt x="12491" y="8438"/>
                    <a:pt x="12491" y="8426"/>
                  </a:cubicBezTo>
                  <a:lnTo>
                    <a:pt x="12491" y="8414"/>
                  </a:lnTo>
                  <a:cubicBezTo>
                    <a:pt x="12491" y="8411"/>
                    <a:pt x="12491" y="8408"/>
                    <a:pt x="12491" y="8405"/>
                  </a:cubicBezTo>
                  <a:lnTo>
                    <a:pt x="12491" y="8371"/>
                  </a:lnTo>
                  <a:cubicBezTo>
                    <a:pt x="12491" y="8359"/>
                    <a:pt x="12491" y="8356"/>
                    <a:pt x="12491" y="8347"/>
                  </a:cubicBezTo>
                  <a:cubicBezTo>
                    <a:pt x="12488" y="8338"/>
                    <a:pt x="12488" y="8329"/>
                    <a:pt x="12485" y="8317"/>
                  </a:cubicBezTo>
                  <a:cubicBezTo>
                    <a:pt x="12482" y="8308"/>
                    <a:pt x="12482" y="8299"/>
                    <a:pt x="12479" y="8290"/>
                  </a:cubicBezTo>
                  <a:cubicBezTo>
                    <a:pt x="12476" y="8278"/>
                    <a:pt x="12476" y="8275"/>
                    <a:pt x="12473" y="8266"/>
                  </a:cubicBezTo>
                  <a:cubicBezTo>
                    <a:pt x="12473" y="8260"/>
                    <a:pt x="12467" y="8245"/>
                    <a:pt x="12464" y="8233"/>
                  </a:cubicBezTo>
                  <a:lnTo>
                    <a:pt x="12461" y="8224"/>
                  </a:lnTo>
                  <a:cubicBezTo>
                    <a:pt x="11955" y="6797"/>
                    <a:pt x="10970" y="5589"/>
                    <a:pt x="9676" y="4803"/>
                  </a:cubicBezTo>
                  <a:lnTo>
                    <a:pt x="96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5842500" y="2392350"/>
              <a:ext cx="79975" cy="117400"/>
            </a:xfrm>
            <a:custGeom>
              <a:avLst/>
              <a:gdLst/>
              <a:ahLst/>
              <a:cxnLst/>
              <a:rect l="l" t="t" r="r" b="b"/>
              <a:pathLst>
                <a:path w="3199" h="4696" extrusionOk="0">
                  <a:moveTo>
                    <a:pt x="4" y="1"/>
                  </a:moveTo>
                  <a:lnTo>
                    <a:pt x="4" y="1651"/>
                  </a:lnTo>
                  <a:cubicBezTo>
                    <a:pt x="1" y="2591"/>
                    <a:pt x="287" y="3509"/>
                    <a:pt x="820" y="4283"/>
                  </a:cubicBezTo>
                  <a:cubicBezTo>
                    <a:pt x="994" y="4542"/>
                    <a:pt x="1287" y="4696"/>
                    <a:pt x="1600" y="4696"/>
                  </a:cubicBezTo>
                  <a:cubicBezTo>
                    <a:pt x="1913" y="4696"/>
                    <a:pt x="2205" y="4542"/>
                    <a:pt x="2380" y="4283"/>
                  </a:cubicBezTo>
                  <a:cubicBezTo>
                    <a:pt x="2913" y="3509"/>
                    <a:pt x="3199" y="2591"/>
                    <a:pt x="3196" y="1651"/>
                  </a:cubicBezTo>
                  <a:lnTo>
                    <a:pt x="31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19"/>
          <p:cNvGrpSpPr/>
          <p:nvPr/>
        </p:nvGrpSpPr>
        <p:grpSpPr>
          <a:xfrm>
            <a:off x="3293621" y="3799602"/>
            <a:ext cx="340573" cy="339271"/>
            <a:chOff x="898875" y="4399275"/>
            <a:chExt cx="483700" cy="481850"/>
          </a:xfrm>
        </p:grpSpPr>
        <p:sp>
          <p:nvSpPr>
            <p:cNvPr id="275" name="Google Shape;275;p19"/>
            <p:cNvSpPr/>
            <p:nvPr/>
          </p:nvSpPr>
          <p:spPr>
            <a:xfrm>
              <a:off x="992750" y="4642900"/>
              <a:ext cx="145300" cy="144100"/>
            </a:xfrm>
            <a:custGeom>
              <a:avLst/>
              <a:gdLst/>
              <a:ahLst/>
              <a:cxnLst/>
              <a:rect l="l" t="t" r="r" b="b"/>
              <a:pathLst>
                <a:path w="5812" h="5764" extrusionOk="0">
                  <a:moveTo>
                    <a:pt x="994" y="0"/>
                  </a:moveTo>
                  <a:lnTo>
                    <a:pt x="988" y="12"/>
                  </a:lnTo>
                  <a:cubicBezTo>
                    <a:pt x="988" y="9"/>
                    <a:pt x="991" y="6"/>
                    <a:pt x="991" y="3"/>
                  </a:cubicBezTo>
                  <a:lnTo>
                    <a:pt x="991" y="3"/>
                  </a:lnTo>
                  <a:lnTo>
                    <a:pt x="979" y="27"/>
                  </a:lnTo>
                  <a:lnTo>
                    <a:pt x="108" y="1759"/>
                  </a:lnTo>
                  <a:cubicBezTo>
                    <a:pt x="0" y="1976"/>
                    <a:pt x="42" y="2241"/>
                    <a:pt x="214" y="2415"/>
                  </a:cubicBezTo>
                  <a:lnTo>
                    <a:pt x="3397" y="5598"/>
                  </a:lnTo>
                  <a:cubicBezTo>
                    <a:pt x="3506" y="5707"/>
                    <a:pt x="3649" y="5763"/>
                    <a:pt x="3795" y="5763"/>
                  </a:cubicBezTo>
                  <a:cubicBezTo>
                    <a:pt x="3883" y="5763"/>
                    <a:pt x="3971" y="5743"/>
                    <a:pt x="4053" y="5701"/>
                  </a:cubicBezTo>
                  <a:lnTo>
                    <a:pt x="5797" y="4827"/>
                  </a:lnTo>
                  <a:lnTo>
                    <a:pt x="5800" y="4824"/>
                  </a:lnTo>
                  <a:lnTo>
                    <a:pt x="5812" y="4818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19"/>
            <p:cNvSpPr/>
            <p:nvPr/>
          </p:nvSpPr>
          <p:spPr>
            <a:xfrm>
              <a:off x="1138025" y="4763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19"/>
            <p:cNvSpPr/>
            <p:nvPr/>
          </p:nvSpPr>
          <p:spPr>
            <a:xfrm>
              <a:off x="1269550" y="4399275"/>
              <a:ext cx="113025" cy="112125"/>
            </a:xfrm>
            <a:custGeom>
              <a:avLst/>
              <a:gdLst/>
              <a:ahLst/>
              <a:cxnLst/>
              <a:rect l="l" t="t" r="r" b="b"/>
              <a:pathLst>
                <a:path w="4521" h="4485" extrusionOk="0">
                  <a:moveTo>
                    <a:pt x="3066" y="1"/>
                  </a:moveTo>
                  <a:cubicBezTo>
                    <a:pt x="1947" y="1"/>
                    <a:pt x="938" y="82"/>
                    <a:pt x="0" y="239"/>
                  </a:cubicBezTo>
                  <a:lnTo>
                    <a:pt x="9" y="895"/>
                  </a:lnTo>
                  <a:cubicBezTo>
                    <a:pt x="34" y="2862"/>
                    <a:pt x="1623" y="4452"/>
                    <a:pt x="3590" y="4476"/>
                  </a:cubicBezTo>
                  <a:lnTo>
                    <a:pt x="4243" y="4485"/>
                  </a:lnTo>
                  <a:cubicBezTo>
                    <a:pt x="4439" y="3313"/>
                    <a:pt x="4520" y="2028"/>
                    <a:pt x="4469" y="561"/>
                  </a:cubicBezTo>
                  <a:cubicBezTo>
                    <a:pt x="4457" y="266"/>
                    <a:pt x="4219" y="28"/>
                    <a:pt x="3924" y="16"/>
                  </a:cubicBezTo>
                  <a:cubicBezTo>
                    <a:pt x="3631" y="6"/>
                    <a:pt x="3345" y="1"/>
                    <a:pt x="30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9"/>
            <p:cNvSpPr/>
            <p:nvPr/>
          </p:nvSpPr>
          <p:spPr>
            <a:xfrm>
              <a:off x="1161975" y="4531175"/>
              <a:ext cx="91400" cy="84350"/>
            </a:xfrm>
            <a:custGeom>
              <a:avLst/>
              <a:gdLst/>
              <a:ahLst/>
              <a:cxnLst/>
              <a:rect l="l" t="t" r="r" b="b"/>
              <a:pathLst>
                <a:path w="3656" h="3374" extrusionOk="0">
                  <a:moveTo>
                    <a:pt x="1821" y="1"/>
                  </a:moveTo>
                  <a:cubicBezTo>
                    <a:pt x="1137" y="1"/>
                    <a:pt x="523" y="415"/>
                    <a:pt x="262" y="1046"/>
                  </a:cubicBezTo>
                  <a:cubicBezTo>
                    <a:pt x="0" y="1678"/>
                    <a:pt x="145" y="2410"/>
                    <a:pt x="633" y="2894"/>
                  </a:cubicBezTo>
                  <a:cubicBezTo>
                    <a:pt x="952" y="3214"/>
                    <a:pt x="1391" y="3373"/>
                    <a:pt x="1830" y="3373"/>
                  </a:cubicBezTo>
                  <a:cubicBezTo>
                    <a:pt x="2269" y="3373"/>
                    <a:pt x="2707" y="3214"/>
                    <a:pt x="3027" y="2894"/>
                  </a:cubicBezTo>
                  <a:cubicBezTo>
                    <a:pt x="3511" y="2410"/>
                    <a:pt x="3656" y="1681"/>
                    <a:pt x="3394" y="1046"/>
                  </a:cubicBezTo>
                  <a:cubicBezTo>
                    <a:pt x="3132" y="413"/>
                    <a:pt x="2515" y="1"/>
                    <a:pt x="1828" y="1"/>
                  </a:cubicBezTo>
                  <a:cubicBezTo>
                    <a:pt x="1826" y="1"/>
                    <a:pt x="1823" y="1"/>
                    <a:pt x="1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19"/>
            <p:cNvSpPr/>
            <p:nvPr/>
          </p:nvSpPr>
          <p:spPr>
            <a:xfrm>
              <a:off x="1031050" y="4411100"/>
              <a:ext cx="338650" cy="338725"/>
            </a:xfrm>
            <a:custGeom>
              <a:avLst/>
              <a:gdLst/>
              <a:ahLst/>
              <a:cxnLst/>
              <a:rect l="l" t="t" r="r" b="b"/>
              <a:pathLst>
                <a:path w="13546" h="13549" extrusionOk="0">
                  <a:moveTo>
                    <a:pt x="7066" y="3673"/>
                  </a:moveTo>
                  <a:cubicBezTo>
                    <a:pt x="7800" y="3673"/>
                    <a:pt x="8522" y="3960"/>
                    <a:pt x="9062" y="4500"/>
                  </a:cubicBezTo>
                  <a:cubicBezTo>
                    <a:pt x="10170" y="5602"/>
                    <a:pt x="10170" y="7393"/>
                    <a:pt x="9062" y="8492"/>
                  </a:cubicBezTo>
                  <a:cubicBezTo>
                    <a:pt x="8522" y="9032"/>
                    <a:pt x="7800" y="9319"/>
                    <a:pt x="7066" y="9319"/>
                  </a:cubicBezTo>
                  <a:cubicBezTo>
                    <a:pt x="6702" y="9319"/>
                    <a:pt x="6334" y="9248"/>
                    <a:pt x="5984" y="9104"/>
                  </a:cubicBezTo>
                  <a:cubicBezTo>
                    <a:pt x="4930" y="8667"/>
                    <a:pt x="4244" y="7637"/>
                    <a:pt x="4244" y="6496"/>
                  </a:cubicBezTo>
                  <a:cubicBezTo>
                    <a:pt x="4244" y="5355"/>
                    <a:pt x="4930" y="4325"/>
                    <a:pt x="5984" y="3888"/>
                  </a:cubicBezTo>
                  <a:cubicBezTo>
                    <a:pt x="6334" y="3744"/>
                    <a:pt x="6702" y="3673"/>
                    <a:pt x="7066" y="3673"/>
                  </a:cubicBezTo>
                  <a:close/>
                  <a:moveTo>
                    <a:pt x="3868" y="9124"/>
                  </a:moveTo>
                  <a:cubicBezTo>
                    <a:pt x="4006" y="9124"/>
                    <a:pt x="4147" y="9176"/>
                    <a:pt x="4262" y="9290"/>
                  </a:cubicBezTo>
                  <a:cubicBezTo>
                    <a:pt x="4481" y="9510"/>
                    <a:pt x="4481" y="9869"/>
                    <a:pt x="4262" y="10088"/>
                  </a:cubicBezTo>
                  <a:cubicBezTo>
                    <a:pt x="4147" y="10204"/>
                    <a:pt x="4005" y="10255"/>
                    <a:pt x="3866" y="10255"/>
                  </a:cubicBezTo>
                  <a:cubicBezTo>
                    <a:pt x="3576" y="10255"/>
                    <a:pt x="3298" y="10031"/>
                    <a:pt x="3298" y="9691"/>
                  </a:cubicBezTo>
                  <a:cubicBezTo>
                    <a:pt x="3298" y="9350"/>
                    <a:pt x="3577" y="9124"/>
                    <a:pt x="3868" y="9124"/>
                  </a:cubicBezTo>
                  <a:close/>
                  <a:moveTo>
                    <a:pt x="8414" y="1"/>
                  </a:moveTo>
                  <a:cubicBezTo>
                    <a:pt x="6466" y="507"/>
                    <a:pt x="4888" y="1425"/>
                    <a:pt x="3518" y="2846"/>
                  </a:cubicBezTo>
                  <a:cubicBezTo>
                    <a:pt x="2169" y="4244"/>
                    <a:pt x="1000" y="6282"/>
                    <a:pt x="1" y="8212"/>
                  </a:cubicBezTo>
                  <a:lnTo>
                    <a:pt x="5337" y="13548"/>
                  </a:lnTo>
                  <a:cubicBezTo>
                    <a:pt x="7267" y="12549"/>
                    <a:pt x="9309" y="11380"/>
                    <a:pt x="10706" y="10031"/>
                  </a:cubicBezTo>
                  <a:cubicBezTo>
                    <a:pt x="12124" y="8664"/>
                    <a:pt x="13039" y="7086"/>
                    <a:pt x="13545" y="5138"/>
                  </a:cubicBezTo>
                  <a:lnTo>
                    <a:pt x="13112" y="5129"/>
                  </a:lnTo>
                  <a:cubicBezTo>
                    <a:pt x="10534" y="5099"/>
                    <a:pt x="8453" y="3015"/>
                    <a:pt x="8420" y="440"/>
                  </a:cubicBezTo>
                  <a:lnTo>
                    <a:pt x="84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130500" y="4740450"/>
              <a:ext cx="108950" cy="111250"/>
            </a:xfrm>
            <a:custGeom>
              <a:avLst/>
              <a:gdLst/>
              <a:ahLst/>
              <a:cxnLst/>
              <a:rect l="l" t="t" r="r" b="b"/>
              <a:pathLst>
                <a:path w="4358" h="4450" extrusionOk="0">
                  <a:moveTo>
                    <a:pt x="4358" y="1"/>
                  </a:moveTo>
                  <a:lnTo>
                    <a:pt x="4358" y="1"/>
                  </a:lnTo>
                  <a:cubicBezTo>
                    <a:pt x="2906" y="877"/>
                    <a:pt x="1437" y="1609"/>
                    <a:pt x="1" y="2332"/>
                  </a:cubicBezTo>
                  <a:cubicBezTo>
                    <a:pt x="58" y="3090"/>
                    <a:pt x="112" y="3789"/>
                    <a:pt x="118" y="3882"/>
                  </a:cubicBezTo>
                  <a:cubicBezTo>
                    <a:pt x="118" y="4211"/>
                    <a:pt x="387" y="4450"/>
                    <a:pt x="683" y="4450"/>
                  </a:cubicBezTo>
                  <a:cubicBezTo>
                    <a:pt x="767" y="4450"/>
                    <a:pt x="854" y="4430"/>
                    <a:pt x="937" y="4388"/>
                  </a:cubicBezTo>
                  <a:cubicBezTo>
                    <a:pt x="1039" y="4295"/>
                    <a:pt x="3858" y="3208"/>
                    <a:pt x="43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927325" y="4539825"/>
              <a:ext cx="114150" cy="109800"/>
            </a:xfrm>
            <a:custGeom>
              <a:avLst/>
              <a:gdLst/>
              <a:ahLst/>
              <a:cxnLst/>
              <a:rect l="l" t="t" r="r" b="b"/>
              <a:pathLst>
                <a:path w="4566" h="4392" extrusionOk="0">
                  <a:moveTo>
                    <a:pt x="4565" y="1"/>
                  </a:moveTo>
                  <a:lnTo>
                    <a:pt x="4565" y="1"/>
                  </a:lnTo>
                  <a:cubicBezTo>
                    <a:pt x="1268" y="459"/>
                    <a:pt x="184" y="3334"/>
                    <a:pt x="91" y="3437"/>
                  </a:cubicBezTo>
                  <a:cubicBezTo>
                    <a:pt x="0" y="3611"/>
                    <a:pt x="9" y="3822"/>
                    <a:pt x="112" y="3988"/>
                  </a:cubicBezTo>
                  <a:cubicBezTo>
                    <a:pt x="295" y="4286"/>
                    <a:pt x="606" y="4232"/>
                    <a:pt x="723" y="4256"/>
                  </a:cubicBezTo>
                  <a:lnTo>
                    <a:pt x="2214" y="4391"/>
                  </a:lnTo>
                  <a:cubicBezTo>
                    <a:pt x="2945" y="2928"/>
                    <a:pt x="3680" y="1458"/>
                    <a:pt x="45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9"/>
            <p:cNvSpPr/>
            <p:nvPr/>
          </p:nvSpPr>
          <p:spPr>
            <a:xfrm>
              <a:off x="898875" y="4711550"/>
              <a:ext cx="170825" cy="169575"/>
            </a:xfrm>
            <a:custGeom>
              <a:avLst/>
              <a:gdLst/>
              <a:ahLst/>
              <a:cxnLst/>
              <a:rect l="l" t="t" r="r" b="b"/>
              <a:pathLst>
                <a:path w="6833" h="6783" extrusionOk="0">
                  <a:moveTo>
                    <a:pt x="2846" y="1"/>
                  </a:moveTo>
                  <a:cubicBezTo>
                    <a:pt x="1747" y="1052"/>
                    <a:pt x="503" y="4602"/>
                    <a:pt x="63" y="6050"/>
                  </a:cubicBezTo>
                  <a:cubicBezTo>
                    <a:pt x="0" y="6252"/>
                    <a:pt x="54" y="6469"/>
                    <a:pt x="202" y="6616"/>
                  </a:cubicBezTo>
                  <a:cubicBezTo>
                    <a:pt x="309" y="6724"/>
                    <a:pt x="454" y="6782"/>
                    <a:pt x="602" y="6782"/>
                  </a:cubicBezTo>
                  <a:cubicBezTo>
                    <a:pt x="656" y="6782"/>
                    <a:pt x="711" y="6774"/>
                    <a:pt x="765" y="6758"/>
                  </a:cubicBezTo>
                  <a:cubicBezTo>
                    <a:pt x="2225" y="6318"/>
                    <a:pt x="5782" y="5084"/>
                    <a:pt x="6833" y="3981"/>
                  </a:cubicBezTo>
                  <a:cubicBezTo>
                    <a:pt x="6655" y="3900"/>
                    <a:pt x="6492" y="3789"/>
                    <a:pt x="6354" y="3650"/>
                  </a:cubicBezTo>
                  <a:lnTo>
                    <a:pt x="5167" y="2464"/>
                  </a:lnTo>
                  <a:lnTo>
                    <a:pt x="4767" y="2861"/>
                  </a:lnTo>
                  <a:cubicBezTo>
                    <a:pt x="4658" y="2967"/>
                    <a:pt x="4517" y="3020"/>
                    <a:pt x="4375" y="3020"/>
                  </a:cubicBezTo>
                  <a:cubicBezTo>
                    <a:pt x="4231" y="3020"/>
                    <a:pt x="4086" y="2965"/>
                    <a:pt x="3975" y="2855"/>
                  </a:cubicBezTo>
                  <a:cubicBezTo>
                    <a:pt x="3758" y="2638"/>
                    <a:pt x="3755" y="2286"/>
                    <a:pt x="3969" y="2063"/>
                  </a:cubicBezTo>
                  <a:lnTo>
                    <a:pt x="4369" y="1663"/>
                  </a:lnTo>
                  <a:lnTo>
                    <a:pt x="3171" y="464"/>
                  </a:lnTo>
                  <a:cubicBezTo>
                    <a:pt x="3035" y="329"/>
                    <a:pt x="2927" y="172"/>
                    <a:pt x="28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19"/>
          <p:cNvGrpSpPr/>
          <p:nvPr/>
        </p:nvGrpSpPr>
        <p:grpSpPr>
          <a:xfrm>
            <a:off x="348942" y="1696445"/>
            <a:ext cx="2460575" cy="2272942"/>
            <a:chOff x="710275" y="1696445"/>
            <a:chExt cx="2460575" cy="2272942"/>
          </a:xfrm>
        </p:grpSpPr>
        <p:grpSp>
          <p:nvGrpSpPr>
            <p:cNvPr id="284" name="Google Shape;284;p19"/>
            <p:cNvGrpSpPr/>
            <p:nvPr/>
          </p:nvGrpSpPr>
          <p:grpSpPr>
            <a:xfrm>
              <a:off x="2288356" y="1696445"/>
              <a:ext cx="882450" cy="1136250"/>
              <a:chOff x="2288356" y="1696445"/>
              <a:chExt cx="882450" cy="1136250"/>
            </a:xfrm>
          </p:grpSpPr>
          <p:sp>
            <p:nvSpPr>
              <p:cNvPr id="285" name="Google Shape;285;p19"/>
              <p:cNvSpPr/>
              <p:nvPr/>
            </p:nvSpPr>
            <p:spPr>
              <a:xfrm flipH="1">
                <a:off x="2288356" y="1696445"/>
                <a:ext cx="773700" cy="7737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286" name="Google Shape;286;p19"/>
              <p:cNvCxnSpPr>
                <a:stCxn id="285" idx="0"/>
              </p:cNvCxnSpPr>
              <p:nvPr/>
            </p:nvCxnSpPr>
            <p:spPr>
              <a:xfrm>
                <a:off x="2675206" y="1696445"/>
                <a:ext cx="495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287" name="Google Shape;287;p19"/>
              <p:cNvCxnSpPr>
                <a:stCxn id="285" idx="2"/>
              </p:cNvCxnSpPr>
              <p:nvPr/>
            </p:nvCxnSpPr>
            <p:spPr>
              <a:xfrm>
                <a:off x="2288356" y="2083295"/>
                <a:ext cx="0" cy="749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88" name="Google Shape;288;p19"/>
            <p:cNvGrpSpPr/>
            <p:nvPr/>
          </p:nvGrpSpPr>
          <p:grpSpPr>
            <a:xfrm>
              <a:off x="2288412" y="2832906"/>
              <a:ext cx="882422" cy="1136481"/>
              <a:chOff x="7009125" y="3265500"/>
              <a:chExt cx="565800" cy="728700"/>
            </a:xfrm>
          </p:grpSpPr>
          <p:sp>
            <p:nvSpPr>
              <p:cNvPr id="289" name="Google Shape;289;p19"/>
              <p:cNvSpPr/>
              <p:nvPr/>
            </p:nvSpPr>
            <p:spPr>
              <a:xfrm rot="10800000">
                <a:off x="7009125" y="3498000"/>
                <a:ext cx="496200" cy="4962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290" name="Google Shape;290;p19"/>
              <p:cNvCxnSpPr>
                <a:stCxn id="289" idx="0"/>
              </p:cNvCxnSpPr>
              <p:nvPr/>
            </p:nvCxnSpPr>
            <p:spPr>
              <a:xfrm>
                <a:off x="7257225" y="3994200"/>
                <a:ext cx="3177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291" name="Google Shape;291;p19"/>
              <p:cNvCxnSpPr>
                <a:stCxn id="289" idx="2"/>
              </p:cNvCxnSpPr>
              <p:nvPr/>
            </p:nvCxnSpPr>
            <p:spPr>
              <a:xfrm rot="10800000">
                <a:off x="7009125" y="3265500"/>
                <a:ext cx="0" cy="480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92" name="Google Shape;292;p19"/>
            <p:cNvCxnSpPr/>
            <p:nvPr/>
          </p:nvCxnSpPr>
          <p:spPr>
            <a:xfrm>
              <a:off x="1602150" y="2832788"/>
              <a:ext cx="15687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93" name="Google Shape;293;p19"/>
            <p:cNvSpPr/>
            <p:nvPr/>
          </p:nvSpPr>
          <p:spPr>
            <a:xfrm>
              <a:off x="2215781" y="2760409"/>
              <a:ext cx="144900" cy="144900"/>
            </a:xfrm>
            <a:prstGeom prst="ellipse">
              <a:avLst/>
            </a:prstGeom>
            <a:solidFill>
              <a:srgbClr val="FFFFFF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9"/>
            <p:cNvSpPr/>
            <p:nvPr/>
          </p:nvSpPr>
          <p:spPr>
            <a:xfrm>
              <a:off x="710275" y="2181958"/>
              <a:ext cx="1301700" cy="13017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19"/>
            <p:cNvSpPr/>
            <p:nvPr/>
          </p:nvSpPr>
          <p:spPr>
            <a:xfrm>
              <a:off x="848097" y="2319958"/>
              <a:ext cx="1025700" cy="1025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9C27B0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Seizure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9C27B0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395">
            <a:extLst>
              <a:ext uri="{FF2B5EF4-FFF2-40B4-BE49-F238E27FC236}">
                <a16:creationId xmlns:a16="http://schemas.microsoft.com/office/drawing/2014/main" id="{8FDC0B75-18F6-6B5B-C0DD-40F48901E740}"/>
              </a:ext>
            </a:extLst>
          </p:cNvPr>
          <p:cNvSpPr>
            <a:spLocks/>
          </p:cNvSpPr>
          <p:nvPr/>
        </p:nvSpPr>
        <p:spPr bwMode="auto">
          <a:xfrm>
            <a:off x="1609415" y="4284329"/>
            <a:ext cx="6288345" cy="589360"/>
          </a:xfrm>
          <a:custGeom>
            <a:avLst/>
            <a:gdLst>
              <a:gd name="T0" fmla="*/ 5208588 w 3480"/>
              <a:gd name="T1" fmla="*/ 785813 h 495"/>
              <a:gd name="T2" fmla="*/ 0 w 3480"/>
              <a:gd name="T3" fmla="*/ 785813 h 495"/>
              <a:gd name="T4" fmla="*/ 0 w 3480"/>
              <a:gd name="T5" fmla="*/ 0 h 495"/>
              <a:gd name="T6" fmla="*/ 5208588 w 3480"/>
              <a:gd name="T7" fmla="*/ 0 h 495"/>
              <a:gd name="T8" fmla="*/ 5524500 w 3480"/>
              <a:gd name="T9" fmla="*/ 392113 h 495"/>
              <a:gd name="T10" fmla="*/ 5208588 w 3480"/>
              <a:gd name="T11" fmla="*/ 785813 h 4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80" h="495">
                <a:moveTo>
                  <a:pt x="3281" y="495"/>
                </a:moveTo>
                <a:lnTo>
                  <a:pt x="0" y="495"/>
                </a:lnTo>
                <a:lnTo>
                  <a:pt x="0" y="0"/>
                </a:lnTo>
                <a:lnTo>
                  <a:pt x="3281" y="0"/>
                </a:lnTo>
                <a:lnTo>
                  <a:pt x="3480" y="247"/>
                </a:lnTo>
                <a:lnTo>
                  <a:pt x="3281" y="495"/>
                </a:lnTo>
                <a:close/>
              </a:path>
            </a:pathLst>
          </a:custGeom>
          <a:solidFill>
            <a:srgbClr val="F292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1" name="Freeform 387">
            <a:extLst>
              <a:ext uri="{FF2B5EF4-FFF2-40B4-BE49-F238E27FC236}">
                <a16:creationId xmlns:a16="http://schemas.microsoft.com/office/drawing/2014/main" id="{AE1B03CF-516D-CC76-632D-BC08BBB5DCCC}"/>
              </a:ext>
            </a:extLst>
          </p:cNvPr>
          <p:cNvSpPr>
            <a:spLocks/>
          </p:cNvSpPr>
          <p:nvPr/>
        </p:nvSpPr>
        <p:spPr bwMode="auto">
          <a:xfrm>
            <a:off x="1609415" y="3508041"/>
            <a:ext cx="6288345" cy="590550"/>
          </a:xfrm>
          <a:custGeom>
            <a:avLst/>
            <a:gdLst>
              <a:gd name="T0" fmla="*/ 5524500 w 3480"/>
              <a:gd name="T1" fmla="*/ 787400 h 496"/>
              <a:gd name="T2" fmla="*/ 0 w 3480"/>
              <a:gd name="T3" fmla="*/ 787400 h 496"/>
              <a:gd name="T4" fmla="*/ 0 w 3480"/>
              <a:gd name="T5" fmla="*/ 0 h 496"/>
              <a:gd name="T6" fmla="*/ 5524500 w 3480"/>
              <a:gd name="T7" fmla="*/ 0 h 496"/>
              <a:gd name="T8" fmla="*/ 5343525 w 3480"/>
              <a:gd name="T9" fmla="*/ 168275 h 496"/>
              <a:gd name="T10" fmla="*/ 5524500 w 3480"/>
              <a:gd name="T11" fmla="*/ 393700 h 496"/>
              <a:gd name="T12" fmla="*/ 5359400 w 3480"/>
              <a:gd name="T13" fmla="*/ 600075 h 496"/>
              <a:gd name="T14" fmla="*/ 5524500 w 3480"/>
              <a:gd name="T15" fmla="*/ 787400 h 4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480" h="496">
                <a:moveTo>
                  <a:pt x="3480" y="496"/>
                </a:moveTo>
                <a:lnTo>
                  <a:pt x="0" y="496"/>
                </a:lnTo>
                <a:lnTo>
                  <a:pt x="0" y="0"/>
                </a:lnTo>
                <a:lnTo>
                  <a:pt x="3480" y="0"/>
                </a:lnTo>
                <a:lnTo>
                  <a:pt x="3366" y="106"/>
                </a:lnTo>
                <a:lnTo>
                  <a:pt x="3480" y="248"/>
                </a:lnTo>
                <a:lnTo>
                  <a:pt x="3376" y="378"/>
                </a:lnTo>
                <a:lnTo>
                  <a:pt x="3480" y="496"/>
                </a:lnTo>
                <a:close/>
              </a:path>
            </a:pathLst>
          </a:custGeom>
          <a:solidFill>
            <a:srgbClr val="E0C1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2" name="Freeform 384">
            <a:extLst>
              <a:ext uri="{FF2B5EF4-FFF2-40B4-BE49-F238E27FC236}">
                <a16:creationId xmlns:a16="http://schemas.microsoft.com/office/drawing/2014/main" id="{E65C0FA3-BA1F-980D-C257-421AB1668149}"/>
              </a:ext>
            </a:extLst>
          </p:cNvPr>
          <p:cNvSpPr>
            <a:spLocks/>
          </p:cNvSpPr>
          <p:nvPr/>
        </p:nvSpPr>
        <p:spPr bwMode="auto">
          <a:xfrm>
            <a:off x="1609415" y="2716276"/>
            <a:ext cx="6288345" cy="625078"/>
          </a:xfrm>
          <a:custGeom>
            <a:avLst/>
            <a:gdLst>
              <a:gd name="T0" fmla="*/ 5209078 w 2995"/>
              <a:gd name="T1" fmla="*/ 809467 h 452"/>
              <a:gd name="T2" fmla="*/ 0 w 2995"/>
              <a:gd name="T3" fmla="*/ 809467 h 452"/>
              <a:gd name="T4" fmla="*/ 0 w 2995"/>
              <a:gd name="T5" fmla="*/ 23971 h 452"/>
              <a:gd name="T6" fmla="*/ 5209078 w 2995"/>
              <a:gd name="T7" fmla="*/ 23971 h 452"/>
              <a:gd name="T8" fmla="*/ 5524500 w 2995"/>
              <a:gd name="T9" fmla="*/ 416719 h 452"/>
              <a:gd name="T10" fmla="*/ 5209078 w 2995"/>
              <a:gd name="T11" fmla="*/ 809467 h 4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95" h="452">
                <a:moveTo>
                  <a:pt x="2824" y="439"/>
                </a:moveTo>
                <a:cubicBezTo>
                  <a:pt x="0" y="439"/>
                  <a:pt x="0" y="439"/>
                  <a:pt x="0" y="439"/>
                </a:cubicBezTo>
                <a:cubicBezTo>
                  <a:pt x="0" y="13"/>
                  <a:pt x="0" y="13"/>
                  <a:pt x="0" y="13"/>
                </a:cubicBezTo>
                <a:cubicBezTo>
                  <a:pt x="2824" y="13"/>
                  <a:pt x="2824" y="13"/>
                  <a:pt x="2824" y="13"/>
                </a:cubicBezTo>
                <a:cubicBezTo>
                  <a:pt x="2824" y="13"/>
                  <a:pt x="2995" y="0"/>
                  <a:pt x="2995" y="226"/>
                </a:cubicBezTo>
                <a:cubicBezTo>
                  <a:pt x="2995" y="452"/>
                  <a:pt x="2824" y="439"/>
                  <a:pt x="2824" y="439"/>
                </a:cubicBezTo>
                <a:close/>
              </a:path>
            </a:pathLst>
          </a:custGeom>
          <a:solidFill>
            <a:srgbClr val="B8DE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3" name="Freeform 381">
            <a:extLst>
              <a:ext uri="{FF2B5EF4-FFF2-40B4-BE49-F238E27FC236}">
                <a16:creationId xmlns:a16="http://schemas.microsoft.com/office/drawing/2014/main" id="{75975C56-1DEF-35A8-FA28-F00CFBD8CE38}"/>
              </a:ext>
            </a:extLst>
          </p:cNvPr>
          <p:cNvSpPr>
            <a:spLocks/>
          </p:cNvSpPr>
          <p:nvPr/>
        </p:nvSpPr>
        <p:spPr bwMode="auto">
          <a:xfrm>
            <a:off x="1609415" y="1959038"/>
            <a:ext cx="6288345" cy="589359"/>
          </a:xfrm>
          <a:custGeom>
            <a:avLst/>
            <a:gdLst>
              <a:gd name="T0" fmla="*/ 5524500 w 3480"/>
              <a:gd name="T1" fmla="*/ 785813 h 495"/>
              <a:gd name="T2" fmla="*/ 0 w 3480"/>
              <a:gd name="T3" fmla="*/ 785813 h 495"/>
              <a:gd name="T4" fmla="*/ 0 w 3480"/>
              <a:gd name="T5" fmla="*/ 0 h 495"/>
              <a:gd name="T6" fmla="*/ 5524500 w 3480"/>
              <a:gd name="T7" fmla="*/ 0 h 495"/>
              <a:gd name="T8" fmla="*/ 5210175 w 3480"/>
              <a:gd name="T9" fmla="*/ 392113 h 495"/>
              <a:gd name="T10" fmla="*/ 5524500 w 3480"/>
              <a:gd name="T11" fmla="*/ 785813 h 4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80" h="495">
                <a:moveTo>
                  <a:pt x="3480" y="495"/>
                </a:moveTo>
                <a:lnTo>
                  <a:pt x="0" y="495"/>
                </a:lnTo>
                <a:lnTo>
                  <a:pt x="0" y="0"/>
                </a:lnTo>
                <a:lnTo>
                  <a:pt x="3480" y="0"/>
                </a:lnTo>
                <a:lnTo>
                  <a:pt x="3282" y="247"/>
                </a:lnTo>
                <a:lnTo>
                  <a:pt x="3480" y="495"/>
                </a:lnTo>
                <a:close/>
              </a:path>
            </a:pathLst>
          </a:custGeom>
          <a:solidFill>
            <a:srgbClr val="3EC6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4" name="Freeform 378">
            <a:extLst>
              <a:ext uri="{FF2B5EF4-FFF2-40B4-BE49-F238E27FC236}">
                <a16:creationId xmlns:a16="http://schemas.microsoft.com/office/drawing/2014/main" id="{6E9DDAC9-5CE7-77D1-1D2B-D31764F1EEAD}"/>
              </a:ext>
            </a:extLst>
          </p:cNvPr>
          <p:cNvSpPr>
            <a:spLocks/>
          </p:cNvSpPr>
          <p:nvPr/>
        </p:nvSpPr>
        <p:spPr bwMode="auto">
          <a:xfrm>
            <a:off x="1609415" y="1182751"/>
            <a:ext cx="6288345" cy="590550"/>
          </a:xfrm>
          <a:custGeom>
            <a:avLst/>
            <a:gdLst>
              <a:gd name="T0" fmla="*/ 5208588 w 3480"/>
              <a:gd name="T1" fmla="*/ 787400 h 496"/>
              <a:gd name="T2" fmla="*/ 0 w 3480"/>
              <a:gd name="T3" fmla="*/ 787400 h 496"/>
              <a:gd name="T4" fmla="*/ 0 w 3480"/>
              <a:gd name="T5" fmla="*/ 0 h 496"/>
              <a:gd name="T6" fmla="*/ 5208588 w 3480"/>
              <a:gd name="T7" fmla="*/ 0 h 496"/>
              <a:gd name="T8" fmla="*/ 5524500 w 3480"/>
              <a:gd name="T9" fmla="*/ 395288 h 496"/>
              <a:gd name="T10" fmla="*/ 5208588 w 3480"/>
              <a:gd name="T11" fmla="*/ 787400 h 4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80" h="496">
                <a:moveTo>
                  <a:pt x="3281" y="496"/>
                </a:moveTo>
                <a:lnTo>
                  <a:pt x="0" y="496"/>
                </a:lnTo>
                <a:lnTo>
                  <a:pt x="0" y="0"/>
                </a:lnTo>
                <a:lnTo>
                  <a:pt x="3281" y="0"/>
                </a:lnTo>
                <a:lnTo>
                  <a:pt x="3480" y="249"/>
                </a:lnTo>
                <a:lnTo>
                  <a:pt x="3281" y="496"/>
                </a:lnTo>
                <a:close/>
              </a:path>
            </a:pathLst>
          </a:custGeom>
          <a:solidFill>
            <a:srgbClr val="2752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6" name="TextBox 2387">
            <a:extLst>
              <a:ext uri="{FF2B5EF4-FFF2-40B4-BE49-F238E27FC236}">
                <a16:creationId xmlns:a16="http://schemas.microsoft.com/office/drawing/2014/main" id="{A60A5720-4C8A-95A9-3535-690210F3E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497" y="1238402"/>
            <a:ext cx="4052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t-EE" altLang="en-US" sz="2400" b="1" kern="1200" dirty="0">
                <a:solidFill>
                  <a:prstClr val="white"/>
                </a:solidFill>
                <a:ea typeface="+mn-ea"/>
              </a:rPr>
              <a:t>State Police Department (SPD)</a:t>
            </a:r>
          </a:p>
        </p:txBody>
      </p:sp>
      <p:sp>
        <p:nvSpPr>
          <p:cNvPr id="2057" name="TextBox 373">
            <a:extLst>
              <a:ext uri="{FF2B5EF4-FFF2-40B4-BE49-F238E27FC236}">
                <a16:creationId xmlns:a16="http://schemas.microsoft.com/office/drawing/2014/main" id="{7A8C051D-6C87-25CC-9B8A-6AE410565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498" y="2035833"/>
            <a:ext cx="4766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t-EE" altLang="en-US" sz="2400" b="1" kern="1200" dirty="0">
                <a:solidFill>
                  <a:prstClr val="white"/>
                </a:solidFill>
                <a:ea typeface="+mn-ea"/>
              </a:rPr>
              <a:t>Income Tax Department</a:t>
            </a:r>
          </a:p>
        </p:txBody>
      </p:sp>
      <p:sp>
        <p:nvSpPr>
          <p:cNvPr id="2058" name="TextBox 374">
            <a:extLst>
              <a:ext uri="{FF2B5EF4-FFF2-40B4-BE49-F238E27FC236}">
                <a16:creationId xmlns:a16="http://schemas.microsoft.com/office/drawing/2014/main" id="{F0F10F3E-0412-6088-99D0-F6C42D602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497" y="2824622"/>
            <a:ext cx="49288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t-EE" altLang="en-US" sz="2400" b="1" kern="1200" dirty="0">
                <a:solidFill>
                  <a:prstClr val="white"/>
                </a:solidFill>
                <a:ea typeface="+mn-ea"/>
              </a:rPr>
              <a:t>State Excise Department</a:t>
            </a:r>
          </a:p>
        </p:txBody>
      </p:sp>
      <p:sp>
        <p:nvSpPr>
          <p:cNvPr id="2059" name="TextBox 375">
            <a:extLst>
              <a:ext uri="{FF2B5EF4-FFF2-40B4-BE49-F238E27FC236}">
                <a16:creationId xmlns:a16="http://schemas.microsoft.com/office/drawing/2014/main" id="{A36F617F-C641-0CE3-C28B-E1E5CACCE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497" y="3604827"/>
            <a:ext cx="46855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kern="1200" dirty="0">
                <a:solidFill>
                  <a:prstClr val="white"/>
                </a:solidFill>
                <a:ea typeface="+mn-ea"/>
              </a:rPr>
              <a:t>Central Goods and Services Tax </a:t>
            </a:r>
            <a:endParaRPr lang="et-EE" altLang="en-US" sz="2400" b="1" kern="1200" dirty="0">
              <a:solidFill>
                <a:prstClr val="white"/>
              </a:solidFill>
              <a:ea typeface="+mn-ea"/>
            </a:endParaRPr>
          </a:p>
        </p:txBody>
      </p:sp>
      <p:sp>
        <p:nvSpPr>
          <p:cNvPr id="2060" name="TextBox 376">
            <a:extLst>
              <a:ext uri="{FF2B5EF4-FFF2-40B4-BE49-F238E27FC236}">
                <a16:creationId xmlns:a16="http://schemas.microsoft.com/office/drawing/2014/main" id="{EE703F3E-97CB-8304-DA9B-D80D19E39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497" y="4321266"/>
            <a:ext cx="61972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kern="1200" dirty="0">
                <a:solidFill>
                  <a:prstClr val="white"/>
                </a:solidFill>
                <a:ea typeface="+mn-ea"/>
              </a:rPr>
              <a:t>State Goods and Services Tax/Commercial Tax</a:t>
            </a:r>
            <a:endParaRPr lang="et-EE" altLang="en-US" sz="2400" b="1" kern="1200" dirty="0">
              <a:solidFill>
                <a:prstClr val="white"/>
              </a:solidFill>
              <a:ea typeface="+mn-ea"/>
            </a:endParaRPr>
          </a:p>
        </p:txBody>
      </p:sp>
      <p:sp>
        <p:nvSpPr>
          <p:cNvPr id="2061" name="Freeform 376">
            <a:extLst>
              <a:ext uri="{FF2B5EF4-FFF2-40B4-BE49-F238E27FC236}">
                <a16:creationId xmlns:a16="http://schemas.microsoft.com/office/drawing/2014/main" id="{38DE81D0-E554-CE98-9424-F56B463F89BF}"/>
              </a:ext>
            </a:extLst>
          </p:cNvPr>
          <p:cNvSpPr>
            <a:spLocks/>
          </p:cNvSpPr>
          <p:nvPr/>
        </p:nvSpPr>
        <p:spPr bwMode="auto">
          <a:xfrm>
            <a:off x="728353" y="989869"/>
            <a:ext cx="651272" cy="651272"/>
          </a:xfrm>
          <a:custGeom>
            <a:avLst/>
            <a:gdLst>
              <a:gd name="T0" fmla="*/ 868363 w 471"/>
              <a:gd name="T1" fmla="*/ 868363 h 471"/>
              <a:gd name="T2" fmla="*/ 77434 w 471"/>
              <a:gd name="T3" fmla="*/ 868363 h 471"/>
              <a:gd name="T4" fmla="*/ 0 w 471"/>
              <a:gd name="T5" fmla="*/ 790929 h 471"/>
              <a:gd name="T6" fmla="*/ 0 w 471"/>
              <a:gd name="T7" fmla="*/ 77434 h 471"/>
              <a:gd name="T8" fmla="*/ 77434 w 471"/>
              <a:gd name="T9" fmla="*/ 0 h 471"/>
              <a:gd name="T10" fmla="*/ 868363 w 471"/>
              <a:gd name="T11" fmla="*/ 0 h 471"/>
              <a:gd name="T12" fmla="*/ 868363 w 471"/>
              <a:gd name="T13" fmla="*/ 868363 h 4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1" h="471">
                <a:moveTo>
                  <a:pt x="471" y="471"/>
                </a:moveTo>
                <a:cubicBezTo>
                  <a:pt x="42" y="471"/>
                  <a:pt x="42" y="471"/>
                  <a:pt x="42" y="471"/>
                </a:cubicBezTo>
                <a:cubicBezTo>
                  <a:pt x="19" y="471"/>
                  <a:pt x="0" y="453"/>
                  <a:pt x="0" y="429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8"/>
                  <a:pt x="19" y="0"/>
                  <a:pt x="42" y="0"/>
                </a:cubicBezTo>
                <a:cubicBezTo>
                  <a:pt x="471" y="0"/>
                  <a:pt x="471" y="0"/>
                  <a:pt x="471" y="0"/>
                </a:cubicBezTo>
                <a:lnTo>
                  <a:pt x="471" y="471"/>
                </a:lnTo>
                <a:close/>
              </a:path>
            </a:pathLst>
          </a:custGeom>
          <a:solidFill>
            <a:srgbClr val="2752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3" name="Freeform 379">
            <a:extLst>
              <a:ext uri="{FF2B5EF4-FFF2-40B4-BE49-F238E27FC236}">
                <a16:creationId xmlns:a16="http://schemas.microsoft.com/office/drawing/2014/main" id="{722D8808-7FA7-C1FB-82D7-2E61F3534EFD}"/>
              </a:ext>
            </a:extLst>
          </p:cNvPr>
          <p:cNvSpPr>
            <a:spLocks/>
          </p:cNvSpPr>
          <p:nvPr/>
        </p:nvSpPr>
        <p:spPr bwMode="auto">
          <a:xfrm>
            <a:off x="728353" y="1844738"/>
            <a:ext cx="651272" cy="653653"/>
          </a:xfrm>
          <a:custGeom>
            <a:avLst/>
            <a:gdLst>
              <a:gd name="T0" fmla="*/ 868363 w 471"/>
              <a:gd name="T1" fmla="*/ 871538 h 472"/>
              <a:gd name="T2" fmla="*/ 77434 w 471"/>
              <a:gd name="T3" fmla="*/ 871538 h 472"/>
              <a:gd name="T4" fmla="*/ 0 w 471"/>
              <a:gd name="T5" fmla="*/ 793986 h 472"/>
              <a:gd name="T6" fmla="*/ 0 w 471"/>
              <a:gd name="T7" fmla="*/ 77552 h 472"/>
              <a:gd name="T8" fmla="*/ 77434 w 471"/>
              <a:gd name="T9" fmla="*/ 0 h 472"/>
              <a:gd name="T10" fmla="*/ 868363 w 471"/>
              <a:gd name="T11" fmla="*/ 0 h 472"/>
              <a:gd name="T12" fmla="*/ 868363 w 471"/>
              <a:gd name="T13" fmla="*/ 871538 h 4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1" h="472">
                <a:moveTo>
                  <a:pt x="471" y="472"/>
                </a:moveTo>
                <a:cubicBezTo>
                  <a:pt x="42" y="472"/>
                  <a:pt x="42" y="472"/>
                  <a:pt x="42" y="472"/>
                </a:cubicBezTo>
                <a:cubicBezTo>
                  <a:pt x="19" y="472"/>
                  <a:pt x="0" y="453"/>
                  <a:pt x="0" y="430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19" y="0"/>
                  <a:pt x="42" y="0"/>
                </a:cubicBezTo>
                <a:cubicBezTo>
                  <a:pt x="471" y="0"/>
                  <a:pt x="471" y="0"/>
                  <a:pt x="471" y="0"/>
                </a:cubicBezTo>
                <a:lnTo>
                  <a:pt x="471" y="472"/>
                </a:lnTo>
                <a:close/>
              </a:path>
            </a:pathLst>
          </a:custGeom>
          <a:solidFill>
            <a:srgbClr val="3EC6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5" name="Freeform 382">
            <a:extLst>
              <a:ext uri="{FF2B5EF4-FFF2-40B4-BE49-F238E27FC236}">
                <a16:creationId xmlns:a16="http://schemas.microsoft.com/office/drawing/2014/main" id="{51CA0E72-B584-E8A1-D1C6-B04B09EE8CA0}"/>
              </a:ext>
            </a:extLst>
          </p:cNvPr>
          <p:cNvSpPr>
            <a:spLocks/>
          </p:cNvSpPr>
          <p:nvPr/>
        </p:nvSpPr>
        <p:spPr bwMode="auto">
          <a:xfrm>
            <a:off x="728353" y="2701988"/>
            <a:ext cx="651272" cy="652463"/>
          </a:xfrm>
          <a:custGeom>
            <a:avLst/>
            <a:gdLst>
              <a:gd name="T0" fmla="*/ 868363 w 471"/>
              <a:gd name="T1" fmla="*/ 869950 h 472"/>
              <a:gd name="T2" fmla="*/ 77434 w 471"/>
              <a:gd name="T3" fmla="*/ 869950 h 472"/>
              <a:gd name="T4" fmla="*/ 0 w 471"/>
              <a:gd name="T5" fmla="*/ 792539 h 472"/>
              <a:gd name="T6" fmla="*/ 0 w 471"/>
              <a:gd name="T7" fmla="*/ 77411 h 472"/>
              <a:gd name="T8" fmla="*/ 77434 w 471"/>
              <a:gd name="T9" fmla="*/ 0 h 472"/>
              <a:gd name="T10" fmla="*/ 868363 w 471"/>
              <a:gd name="T11" fmla="*/ 0 h 472"/>
              <a:gd name="T12" fmla="*/ 868363 w 471"/>
              <a:gd name="T13" fmla="*/ 869950 h 4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1" h="472">
                <a:moveTo>
                  <a:pt x="471" y="472"/>
                </a:moveTo>
                <a:cubicBezTo>
                  <a:pt x="42" y="472"/>
                  <a:pt x="42" y="472"/>
                  <a:pt x="42" y="472"/>
                </a:cubicBezTo>
                <a:cubicBezTo>
                  <a:pt x="19" y="472"/>
                  <a:pt x="0" y="453"/>
                  <a:pt x="0" y="430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19" y="0"/>
                  <a:pt x="42" y="0"/>
                </a:cubicBezTo>
                <a:cubicBezTo>
                  <a:pt x="471" y="0"/>
                  <a:pt x="471" y="0"/>
                  <a:pt x="471" y="0"/>
                </a:cubicBezTo>
                <a:lnTo>
                  <a:pt x="471" y="472"/>
                </a:lnTo>
                <a:close/>
              </a:path>
            </a:pathLst>
          </a:custGeom>
          <a:solidFill>
            <a:srgbClr val="B8DE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7" name="Freeform 385">
            <a:extLst>
              <a:ext uri="{FF2B5EF4-FFF2-40B4-BE49-F238E27FC236}">
                <a16:creationId xmlns:a16="http://schemas.microsoft.com/office/drawing/2014/main" id="{6F087585-90BC-076C-8467-E2761274ABA5}"/>
              </a:ext>
            </a:extLst>
          </p:cNvPr>
          <p:cNvSpPr>
            <a:spLocks/>
          </p:cNvSpPr>
          <p:nvPr/>
        </p:nvSpPr>
        <p:spPr bwMode="auto">
          <a:xfrm>
            <a:off x="728353" y="3559238"/>
            <a:ext cx="651272" cy="652463"/>
          </a:xfrm>
          <a:custGeom>
            <a:avLst/>
            <a:gdLst>
              <a:gd name="T0" fmla="*/ 868363 w 471"/>
              <a:gd name="T1" fmla="*/ 869950 h 472"/>
              <a:gd name="T2" fmla="*/ 77434 w 471"/>
              <a:gd name="T3" fmla="*/ 869950 h 472"/>
              <a:gd name="T4" fmla="*/ 0 w 471"/>
              <a:gd name="T5" fmla="*/ 792539 h 472"/>
              <a:gd name="T6" fmla="*/ 0 w 471"/>
              <a:gd name="T7" fmla="*/ 77411 h 472"/>
              <a:gd name="T8" fmla="*/ 77434 w 471"/>
              <a:gd name="T9" fmla="*/ 0 h 472"/>
              <a:gd name="T10" fmla="*/ 868363 w 471"/>
              <a:gd name="T11" fmla="*/ 0 h 472"/>
              <a:gd name="T12" fmla="*/ 868363 w 471"/>
              <a:gd name="T13" fmla="*/ 869950 h 4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1" h="472">
                <a:moveTo>
                  <a:pt x="471" y="472"/>
                </a:moveTo>
                <a:cubicBezTo>
                  <a:pt x="42" y="472"/>
                  <a:pt x="42" y="472"/>
                  <a:pt x="42" y="472"/>
                </a:cubicBezTo>
                <a:cubicBezTo>
                  <a:pt x="19" y="472"/>
                  <a:pt x="0" y="453"/>
                  <a:pt x="0" y="430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19" y="0"/>
                  <a:pt x="42" y="0"/>
                </a:cubicBezTo>
                <a:cubicBezTo>
                  <a:pt x="471" y="0"/>
                  <a:pt x="471" y="0"/>
                  <a:pt x="471" y="0"/>
                </a:cubicBezTo>
                <a:lnTo>
                  <a:pt x="471" y="472"/>
                </a:lnTo>
                <a:close/>
              </a:path>
            </a:pathLst>
          </a:custGeom>
          <a:solidFill>
            <a:srgbClr val="E0C1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9" name="Freeform 388">
            <a:extLst>
              <a:ext uri="{FF2B5EF4-FFF2-40B4-BE49-F238E27FC236}">
                <a16:creationId xmlns:a16="http://schemas.microsoft.com/office/drawing/2014/main" id="{A45576BF-6DB6-DE30-25E0-11979E02EFF8}"/>
              </a:ext>
            </a:extLst>
          </p:cNvPr>
          <p:cNvSpPr>
            <a:spLocks/>
          </p:cNvSpPr>
          <p:nvPr/>
        </p:nvSpPr>
        <p:spPr bwMode="auto">
          <a:xfrm>
            <a:off x="728353" y="4416488"/>
            <a:ext cx="651272" cy="651272"/>
          </a:xfrm>
          <a:custGeom>
            <a:avLst/>
            <a:gdLst>
              <a:gd name="T0" fmla="*/ 868363 w 471"/>
              <a:gd name="T1" fmla="*/ 868363 h 471"/>
              <a:gd name="T2" fmla="*/ 77434 w 471"/>
              <a:gd name="T3" fmla="*/ 868363 h 471"/>
              <a:gd name="T4" fmla="*/ 0 w 471"/>
              <a:gd name="T5" fmla="*/ 790929 h 471"/>
              <a:gd name="T6" fmla="*/ 0 w 471"/>
              <a:gd name="T7" fmla="*/ 77434 h 471"/>
              <a:gd name="T8" fmla="*/ 77434 w 471"/>
              <a:gd name="T9" fmla="*/ 0 h 471"/>
              <a:gd name="T10" fmla="*/ 868363 w 471"/>
              <a:gd name="T11" fmla="*/ 0 h 471"/>
              <a:gd name="T12" fmla="*/ 868363 w 471"/>
              <a:gd name="T13" fmla="*/ 868363 h 4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1" h="471">
                <a:moveTo>
                  <a:pt x="471" y="471"/>
                </a:moveTo>
                <a:cubicBezTo>
                  <a:pt x="42" y="471"/>
                  <a:pt x="42" y="471"/>
                  <a:pt x="42" y="471"/>
                </a:cubicBezTo>
                <a:cubicBezTo>
                  <a:pt x="19" y="471"/>
                  <a:pt x="0" y="453"/>
                  <a:pt x="0" y="429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8"/>
                  <a:pt x="19" y="0"/>
                  <a:pt x="42" y="0"/>
                </a:cubicBezTo>
                <a:cubicBezTo>
                  <a:pt x="471" y="0"/>
                  <a:pt x="471" y="0"/>
                  <a:pt x="471" y="0"/>
                </a:cubicBezTo>
                <a:lnTo>
                  <a:pt x="471" y="471"/>
                </a:lnTo>
                <a:close/>
              </a:path>
            </a:pathLst>
          </a:custGeom>
          <a:solidFill>
            <a:srgbClr val="F292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1" name="Freeform 390">
            <a:extLst>
              <a:ext uri="{FF2B5EF4-FFF2-40B4-BE49-F238E27FC236}">
                <a16:creationId xmlns:a16="http://schemas.microsoft.com/office/drawing/2014/main" id="{52C328A2-B0E3-9148-B00E-F1FDE2257A70}"/>
              </a:ext>
            </a:extLst>
          </p:cNvPr>
          <p:cNvSpPr>
            <a:spLocks/>
          </p:cNvSpPr>
          <p:nvPr/>
        </p:nvSpPr>
        <p:spPr bwMode="auto">
          <a:xfrm>
            <a:off x="1379625" y="989870"/>
            <a:ext cx="229790" cy="783431"/>
          </a:xfrm>
          <a:custGeom>
            <a:avLst/>
            <a:gdLst>
              <a:gd name="T0" fmla="*/ 306388 w 166"/>
              <a:gd name="T1" fmla="*/ 1044575 h 567"/>
              <a:gd name="T2" fmla="*/ 0 w 166"/>
              <a:gd name="T3" fmla="*/ 869558 h 567"/>
              <a:gd name="T4" fmla="*/ 0 w 166"/>
              <a:gd name="T5" fmla="*/ 0 h 567"/>
              <a:gd name="T6" fmla="*/ 306388 w 166"/>
              <a:gd name="T7" fmla="*/ 259762 h 567"/>
              <a:gd name="T8" fmla="*/ 306388 w 166"/>
              <a:gd name="T9" fmla="*/ 1044575 h 5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6" h="567">
                <a:moveTo>
                  <a:pt x="166" y="567"/>
                </a:moveTo>
                <a:cubicBezTo>
                  <a:pt x="111" y="535"/>
                  <a:pt x="56" y="504"/>
                  <a:pt x="0" y="472"/>
                </a:cubicBezTo>
                <a:cubicBezTo>
                  <a:pt x="0" y="314"/>
                  <a:pt x="0" y="157"/>
                  <a:pt x="0" y="0"/>
                </a:cubicBezTo>
                <a:cubicBezTo>
                  <a:pt x="56" y="47"/>
                  <a:pt x="111" y="94"/>
                  <a:pt x="166" y="141"/>
                </a:cubicBezTo>
                <a:cubicBezTo>
                  <a:pt x="166" y="283"/>
                  <a:pt x="166" y="425"/>
                  <a:pt x="166" y="567"/>
                </a:cubicBezTo>
                <a:close/>
              </a:path>
            </a:pathLst>
          </a:custGeom>
          <a:solidFill>
            <a:srgbClr val="1E40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2" name="Freeform 391">
            <a:extLst>
              <a:ext uri="{FF2B5EF4-FFF2-40B4-BE49-F238E27FC236}">
                <a16:creationId xmlns:a16="http://schemas.microsoft.com/office/drawing/2014/main" id="{74F5D8C1-E20B-BA7D-E1B4-385B0A5297C0}"/>
              </a:ext>
            </a:extLst>
          </p:cNvPr>
          <p:cNvSpPr>
            <a:spLocks/>
          </p:cNvSpPr>
          <p:nvPr/>
        </p:nvSpPr>
        <p:spPr bwMode="auto">
          <a:xfrm>
            <a:off x="1379625" y="1847120"/>
            <a:ext cx="229790" cy="701278"/>
          </a:xfrm>
          <a:custGeom>
            <a:avLst/>
            <a:gdLst>
              <a:gd name="T0" fmla="*/ 306388 w 166"/>
              <a:gd name="T1" fmla="*/ 935038 h 508"/>
              <a:gd name="T2" fmla="*/ 0 w 166"/>
              <a:gd name="T3" fmla="*/ 866935 h 508"/>
              <a:gd name="T4" fmla="*/ 0 w 166"/>
              <a:gd name="T5" fmla="*/ 0 h 508"/>
              <a:gd name="T6" fmla="*/ 306388 w 166"/>
              <a:gd name="T7" fmla="*/ 149091 h 508"/>
              <a:gd name="T8" fmla="*/ 306388 w 166"/>
              <a:gd name="T9" fmla="*/ 935038 h 5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6" h="508">
                <a:moveTo>
                  <a:pt x="166" y="508"/>
                </a:moveTo>
                <a:cubicBezTo>
                  <a:pt x="111" y="496"/>
                  <a:pt x="56" y="483"/>
                  <a:pt x="0" y="471"/>
                </a:cubicBezTo>
                <a:cubicBezTo>
                  <a:pt x="0" y="314"/>
                  <a:pt x="0" y="157"/>
                  <a:pt x="0" y="0"/>
                </a:cubicBezTo>
                <a:cubicBezTo>
                  <a:pt x="56" y="27"/>
                  <a:pt x="111" y="54"/>
                  <a:pt x="166" y="81"/>
                </a:cubicBezTo>
                <a:cubicBezTo>
                  <a:pt x="166" y="223"/>
                  <a:pt x="166" y="366"/>
                  <a:pt x="166" y="508"/>
                </a:cubicBezTo>
                <a:close/>
              </a:path>
            </a:pathLst>
          </a:custGeom>
          <a:solidFill>
            <a:srgbClr val="35AA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3" name="Freeform 392">
            <a:extLst>
              <a:ext uri="{FF2B5EF4-FFF2-40B4-BE49-F238E27FC236}">
                <a16:creationId xmlns:a16="http://schemas.microsoft.com/office/drawing/2014/main" id="{251307AF-1913-4F20-F79A-63237BAA8CF3}"/>
              </a:ext>
            </a:extLst>
          </p:cNvPr>
          <p:cNvSpPr>
            <a:spLocks/>
          </p:cNvSpPr>
          <p:nvPr/>
        </p:nvSpPr>
        <p:spPr bwMode="auto">
          <a:xfrm>
            <a:off x="1379625" y="2701988"/>
            <a:ext cx="229790" cy="652463"/>
          </a:xfrm>
          <a:custGeom>
            <a:avLst/>
            <a:gdLst>
              <a:gd name="T0" fmla="*/ 306388 w 166"/>
              <a:gd name="T1" fmla="*/ 827558 h 472"/>
              <a:gd name="T2" fmla="*/ 0 w 166"/>
              <a:gd name="T3" fmla="*/ 869950 h 472"/>
              <a:gd name="T4" fmla="*/ 0 w 166"/>
              <a:gd name="T5" fmla="*/ 0 h 472"/>
              <a:gd name="T6" fmla="*/ 306388 w 166"/>
              <a:gd name="T7" fmla="*/ 42392 h 472"/>
              <a:gd name="T8" fmla="*/ 306388 w 166"/>
              <a:gd name="T9" fmla="*/ 827558 h 4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6" h="472">
                <a:moveTo>
                  <a:pt x="166" y="449"/>
                </a:moveTo>
                <a:cubicBezTo>
                  <a:pt x="111" y="457"/>
                  <a:pt x="56" y="464"/>
                  <a:pt x="0" y="472"/>
                </a:cubicBezTo>
                <a:cubicBezTo>
                  <a:pt x="0" y="315"/>
                  <a:pt x="0" y="157"/>
                  <a:pt x="0" y="0"/>
                </a:cubicBezTo>
                <a:cubicBezTo>
                  <a:pt x="56" y="8"/>
                  <a:pt x="111" y="15"/>
                  <a:pt x="166" y="23"/>
                </a:cubicBezTo>
                <a:cubicBezTo>
                  <a:pt x="166" y="165"/>
                  <a:pt x="166" y="307"/>
                  <a:pt x="166" y="449"/>
                </a:cubicBezTo>
                <a:close/>
              </a:path>
            </a:pathLst>
          </a:custGeom>
          <a:solidFill>
            <a:srgbClr val="A1C2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4" name="Freeform 393">
            <a:extLst>
              <a:ext uri="{FF2B5EF4-FFF2-40B4-BE49-F238E27FC236}">
                <a16:creationId xmlns:a16="http://schemas.microsoft.com/office/drawing/2014/main" id="{E87B6B4B-E06A-67E6-1048-7B5B3DC24A35}"/>
              </a:ext>
            </a:extLst>
          </p:cNvPr>
          <p:cNvSpPr>
            <a:spLocks/>
          </p:cNvSpPr>
          <p:nvPr/>
        </p:nvSpPr>
        <p:spPr bwMode="auto">
          <a:xfrm>
            <a:off x="1379625" y="3508041"/>
            <a:ext cx="229790" cy="702469"/>
          </a:xfrm>
          <a:custGeom>
            <a:avLst/>
            <a:gdLst>
              <a:gd name="T0" fmla="*/ 306388 w 166"/>
              <a:gd name="T1" fmla="*/ 787281 h 508"/>
              <a:gd name="T2" fmla="*/ 0 w 166"/>
              <a:gd name="T3" fmla="*/ 936625 h 508"/>
              <a:gd name="T4" fmla="*/ 0 w 166"/>
              <a:gd name="T5" fmla="*/ 68219 h 508"/>
              <a:gd name="T6" fmla="*/ 306388 w 166"/>
              <a:gd name="T7" fmla="*/ 0 h 508"/>
              <a:gd name="T8" fmla="*/ 306388 w 166"/>
              <a:gd name="T9" fmla="*/ 787281 h 5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6" h="508">
                <a:moveTo>
                  <a:pt x="166" y="427"/>
                </a:moveTo>
                <a:cubicBezTo>
                  <a:pt x="111" y="454"/>
                  <a:pt x="56" y="481"/>
                  <a:pt x="0" y="508"/>
                </a:cubicBezTo>
                <a:cubicBezTo>
                  <a:pt x="0" y="351"/>
                  <a:pt x="0" y="194"/>
                  <a:pt x="0" y="37"/>
                </a:cubicBezTo>
                <a:cubicBezTo>
                  <a:pt x="56" y="25"/>
                  <a:pt x="111" y="12"/>
                  <a:pt x="166" y="0"/>
                </a:cubicBezTo>
                <a:cubicBezTo>
                  <a:pt x="166" y="142"/>
                  <a:pt x="166" y="285"/>
                  <a:pt x="166" y="427"/>
                </a:cubicBezTo>
                <a:close/>
              </a:path>
            </a:pathLst>
          </a:custGeom>
          <a:solidFill>
            <a:srgbClr val="C4A9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5" name="Freeform 394">
            <a:extLst>
              <a:ext uri="{FF2B5EF4-FFF2-40B4-BE49-F238E27FC236}">
                <a16:creationId xmlns:a16="http://schemas.microsoft.com/office/drawing/2014/main" id="{3B6E314C-69A5-FD3A-9B4D-05628F6F108A}"/>
              </a:ext>
            </a:extLst>
          </p:cNvPr>
          <p:cNvSpPr>
            <a:spLocks/>
          </p:cNvSpPr>
          <p:nvPr/>
        </p:nvSpPr>
        <p:spPr bwMode="auto">
          <a:xfrm>
            <a:off x="1379625" y="4284329"/>
            <a:ext cx="229790" cy="783431"/>
          </a:xfrm>
          <a:custGeom>
            <a:avLst/>
            <a:gdLst>
              <a:gd name="T0" fmla="*/ 306388 w 166"/>
              <a:gd name="T1" fmla="*/ 786655 h 567"/>
              <a:gd name="T2" fmla="*/ 0 w 166"/>
              <a:gd name="T3" fmla="*/ 1044575 h 567"/>
              <a:gd name="T4" fmla="*/ 0 w 166"/>
              <a:gd name="T5" fmla="*/ 175017 h 567"/>
              <a:gd name="T6" fmla="*/ 306388 w 166"/>
              <a:gd name="T7" fmla="*/ 0 h 567"/>
              <a:gd name="T8" fmla="*/ 306388 w 166"/>
              <a:gd name="T9" fmla="*/ 786655 h 5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6" h="567">
                <a:moveTo>
                  <a:pt x="166" y="427"/>
                </a:moveTo>
                <a:cubicBezTo>
                  <a:pt x="111" y="473"/>
                  <a:pt x="56" y="520"/>
                  <a:pt x="0" y="567"/>
                </a:cubicBezTo>
                <a:cubicBezTo>
                  <a:pt x="0" y="410"/>
                  <a:pt x="0" y="253"/>
                  <a:pt x="0" y="95"/>
                </a:cubicBezTo>
                <a:cubicBezTo>
                  <a:pt x="56" y="63"/>
                  <a:pt x="111" y="32"/>
                  <a:pt x="166" y="0"/>
                </a:cubicBezTo>
                <a:cubicBezTo>
                  <a:pt x="166" y="142"/>
                  <a:pt x="166" y="284"/>
                  <a:pt x="166" y="427"/>
                </a:cubicBezTo>
                <a:close/>
              </a:path>
            </a:pathLst>
          </a:custGeom>
          <a:solidFill>
            <a:srgbClr val="D681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9" name="Freeform 399">
            <a:extLst>
              <a:ext uri="{FF2B5EF4-FFF2-40B4-BE49-F238E27FC236}">
                <a16:creationId xmlns:a16="http://schemas.microsoft.com/office/drawing/2014/main" id="{09B8ECEB-CC89-7383-989F-9E6B013D1ABE}"/>
              </a:ext>
            </a:extLst>
          </p:cNvPr>
          <p:cNvSpPr>
            <a:spLocks noEditPoints="1"/>
          </p:cNvSpPr>
          <p:nvPr/>
        </p:nvSpPr>
        <p:spPr bwMode="auto">
          <a:xfrm>
            <a:off x="1030772" y="2023332"/>
            <a:ext cx="46435" cy="170259"/>
          </a:xfrm>
          <a:custGeom>
            <a:avLst/>
            <a:gdLst>
              <a:gd name="T0" fmla="*/ 13133 w 33"/>
              <a:gd name="T1" fmla="*/ 227013 h 123"/>
              <a:gd name="T2" fmla="*/ 48780 w 33"/>
              <a:gd name="T3" fmla="*/ 227013 h 123"/>
              <a:gd name="T4" fmla="*/ 61913 w 33"/>
              <a:gd name="T5" fmla="*/ 212248 h 123"/>
              <a:gd name="T6" fmla="*/ 61913 w 33"/>
              <a:gd name="T7" fmla="*/ 12919 h 123"/>
              <a:gd name="T8" fmla="*/ 48780 w 33"/>
              <a:gd name="T9" fmla="*/ 0 h 123"/>
              <a:gd name="T10" fmla="*/ 13133 w 33"/>
              <a:gd name="T11" fmla="*/ 0 h 123"/>
              <a:gd name="T12" fmla="*/ 0 w 33"/>
              <a:gd name="T13" fmla="*/ 12919 h 123"/>
              <a:gd name="T14" fmla="*/ 0 w 33"/>
              <a:gd name="T15" fmla="*/ 212248 h 123"/>
              <a:gd name="T16" fmla="*/ 13133 w 33"/>
              <a:gd name="T17" fmla="*/ 227013 h 123"/>
              <a:gd name="T18" fmla="*/ 13133 w 33"/>
              <a:gd name="T19" fmla="*/ 227013 h 123"/>
              <a:gd name="T20" fmla="*/ 13133 w 33"/>
              <a:gd name="T21" fmla="*/ 227013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3" h="123">
                <a:moveTo>
                  <a:pt x="7" y="123"/>
                </a:moveTo>
                <a:cubicBezTo>
                  <a:pt x="26" y="123"/>
                  <a:pt x="26" y="123"/>
                  <a:pt x="26" y="123"/>
                </a:cubicBezTo>
                <a:cubicBezTo>
                  <a:pt x="30" y="123"/>
                  <a:pt x="33" y="119"/>
                  <a:pt x="33" y="115"/>
                </a:cubicBezTo>
                <a:cubicBezTo>
                  <a:pt x="33" y="7"/>
                  <a:pt x="33" y="7"/>
                  <a:pt x="33" y="7"/>
                </a:cubicBezTo>
                <a:cubicBezTo>
                  <a:pt x="33" y="3"/>
                  <a:pt x="30" y="0"/>
                  <a:pt x="26" y="0"/>
                </a:cubicBezTo>
                <a:cubicBezTo>
                  <a:pt x="7" y="0"/>
                  <a:pt x="7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19"/>
                  <a:pt x="3" y="123"/>
                  <a:pt x="7" y="123"/>
                </a:cubicBezTo>
                <a:close/>
                <a:moveTo>
                  <a:pt x="7" y="123"/>
                </a:moveTo>
                <a:cubicBezTo>
                  <a:pt x="7" y="123"/>
                  <a:pt x="7" y="123"/>
                  <a:pt x="7" y="123"/>
                </a:cubicBezTo>
              </a:path>
            </a:pathLst>
          </a:custGeom>
          <a:solidFill>
            <a:srgbClr val="3EC6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81" name="Freeform 401">
            <a:extLst>
              <a:ext uri="{FF2B5EF4-FFF2-40B4-BE49-F238E27FC236}">
                <a16:creationId xmlns:a16="http://schemas.microsoft.com/office/drawing/2014/main" id="{1315E365-961F-0F01-345D-4254F5258DBD}"/>
              </a:ext>
            </a:extLst>
          </p:cNvPr>
          <p:cNvSpPr>
            <a:spLocks noEditPoints="1"/>
          </p:cNvSpPr>
          <p:nvPr/>
        </p:nvSpPr>
        <p:spPr bwMode="auto">
          <a:xfrm>
            <a:off x="879563" y="1141079"/>
            <a:ext cx="207169" cy="208360"/>
          </a:xfrm>
          <a:custGeom>
            <a:avLst/>
            <a:gdLst>
              <a:gd name="T0" fmla="*/ 29464 w 150"/>
              <a:gd name="T1" fmla="*/ 170392 h 150"/>
              <a:gd name="T2" fmla="*/ 40513 w 150"/>
              <a:gd name="T3" fmla="*/ 194469 h 150"/>
              <a:gd name="T4" fmla="*/ 27623 w 150"/>
              <a:gd name="T5" fmla="*/ 209286 h 150"/>
              <a:gd name="T6" fmla="*/ 29464 w 150"/>
              <a:gd name="T7" fmla="*/ 225955 h 150"/>
              <a:gd name="T8" fmla="*/ 49721 w 150"/>
              <a:gd name="T9" fmla="*/ 248180 h 150"/>
              <a:gd name="T10" fmla="*/ 66294 w 150"/>
              <a:gd name="T11" fmla="*/ 248180 h 150"/>
              <a:gd name="T12" fmla="*/ 82868 w 150"/>
              <a:gd name="T13" fmla="*/ 237067 h 150"/>
              <a:gd name="T14" fmla="*/ 106807 w 150"/>
              <a:gd name="T15" fmla="*/ 246328 h 150"/>
              <a:gd name="T16" fmla="*/ 110490 w 150"/>
              <a:gd name="T17" fmla="*/ 266700 h 150"/>
              <a:gd name="T18" fmla="*/ 123381 w 150"/>
              <a:gd name="T19" fmla="*/ 277813 h 150"/>
              <a:gd name="T20" fmla="*/ 152845 w 150"/>
              <a:gd name="T21" fmla="*/ 277813 h 150"/>
              <a:gd name="T22" fmla="*/ 165735 w 150"/>
              <a:gd name="T23" fmla="*/ 266700 h 150"/>
              <a:gd name="T24" fmla="*/ 167577 w 150"/>
              <a:gd name="T25" fmla="*/ 248180 h 150"/>
              <a:gd name="T26" fmla="*/ 193358 w 150"/>
              <a:gd name="T27" fmla="*/ 237067 h 150"/>
              <a:gd name="T28" fmla="*/ 208090 w 150"/>
              <a:gd name="T29" fmla="*/ 248180 h 150"/>
              <a:gd name="T30" fmla="*/ 226505 w 150"/>
              <a:gd name="T31" fmla="*/ 248180 h 150"/>
              <a:gd name="T32" fmla="*/ 246761 w 150"/>
              <a:gd name="T33" fmla="*/ 225955 h 150"/>
              <a:gd name="T34" fmla="*/ 248603 w 150"/>
              <a:gd name="T35" fmla="*/ 209286 h 150"/>
              <a:gd name="T36" fmla="*/ 235712 w 150"/>
              <a:gd name="T37" fmla="*/ 194469 h 150"/>
              <a:gd name="T38" fmla="*/ 246761 w 150"/>
              <a:gd name="T39" fmla="*/ 168540 h 150"/>
              <a:gd name="T40" fmla="*/ 265176 w 150"/>
              <a:gd name="T41" fmla="*/ 166688 h 150"/>
              <a:gd name="T42" fmla="*/ 276225 w 150"/>
              <a:gd name="T43" fmla="*/ 153723 h 150"/>
              <a:gd name="T44" fmla="*/ 276225 w 150"/>
              <a:gd name="T45" fmla="*/ 124090 h 150"/>
              <a:gd name="T46" fmla="*/ 265176 w 150"/>
              <a:gd name="T47" fmla="*/ 111125 h 150"/>
              <a:gd name="T48" fmla="*/ 246761 w 150"/>
              <a:gd name="T49" fmla="*/ 109273 h 150"/>
              <a:gd name="T50" fmla="*/ 237554 w 150"/>
              <a:gd name="T51" fmla="*/ 83344 h 150"/>
              <a:gd name="T52" fmla="*/ 248603 w 150"/>
              <a:gd name="T53" fmla="*/ 68527 h 150"/>
              <a:gd name="T54" fmla="*/ 246761 w 150"/>
              <a:gd name="T55" fmla="*/ 51858 h 150"/>
              <a:gd name="T56" fmla="*/ 226505 w 150"/>
              <a:gd name="T57" fmla="*/ 31485 h 150"/>
              <a:gd name="T58" fmla="*/ 208090 w 150"/>
              <a:gd name="T59" fmla="*/ 29633 h 150"/>
              <a:gd name="T60" fmla="*/ 195199 w 150"/>
              <a:gd name="T61" fmla="*/ 40746 h 150"/>
              <a:gd name="T62" fmla="*/ 167577 w 150"/>
              <a:gd name="T63" fmla="*/ 27781 h 150"/>
              <a:gd name="T64" fmla="*/ 165735 w 150"/>
              <a:gd name="T65" fmla="*/ 11113 h 150"/>
              <a:gd name="T66" fmla="*/ 152845 w 150"/>
              <a:gd name="T67" fmla="*/ 0 h 150"/>
              <a:gd name="T68" fmla="*/ 123381 w 150"/>
              <a:gd name="T69" fmla="*/ 0 h 150"/>
              <a:gd name="T70" fmla="*/ 110490 w 150"/>
              <a:gd name="T71" fmla="*/ 11113 h 150"/>
              <a:gd name="T72" fmla="*/ 108649 w 150"/>
              <a:gd name="T73" fmla="*/ 27781 h 150"/>
              <a:gd name="T74" fmla="*/ 81026 w 150"/>
              <a:gd name="T75" fmla="*/ 40746 h 150"/>
              <a:gd name="T76" fmla="*/ 66294 w 150"/>
              <a:gd name="T77" fmla="*/ 29633 h 150"/>
              <a:gd name="T78" fmla="*/ 49721 w 150"/>
              <a:gd name="T79" fmla="*/ 31485 h 150"/>
              <a:gd name="T80" fmla="*/ 29464 w 150"/>
              <a:gd name="T81" fmla="*/ 51858 h 150"/>
              <a:gd name="T82" fmla="*/ 27623 w 150"/>
              <a:gd name="T83" fmla="*/ 68527 h 150"/>
              <a:gd name="T84" fmla="*/ 40513 w 150"/>
              <a:gd name="T85" fmla="*/ 83344 h 150"/>
              <a:gd name="T86" fmla="*/ 29464 w 150"/>
              <a:gd name="T87" fmla="*/ 109273 h 150"/>
              <a:gd name="T88" fmla="*/ 11049 w 150"/>
              <a:gd name="T89" fmla="*/ 112977 h 150"/>
              <a:gd name="T90" fmla="*/ 0 w 150"/>
              <a:gd name="T91" fmla="*/ 124090 h 150"/>
              <a:gd name="T92" fmla="*/ 0 w 150"/>
              <a:gd name="T93" fmla="*/ 155575 h 150"/>
              <a:gd name="T94" fmla="*/ 11049 w 150"/>
              <a:gd name="T95" fmla="*/ 166688 h 150"/>
              <a:gd name="T96" fmla="*/ 29464 w 150"/>
              <a:gd name="T97" fmla="*/ 170392 h 150"/>
              <a:gd name="T98" fmla="*/ 138113 w 150"/>
              <a:gd name="T99" fmla="*/ 88900 h 150"/>
              <a:gd name="T100" fmla="*/ 187833 w 150"/>
              <a:gd name="T101" fmla="*/ 138907 h 150"/>
              <a:gd name="T102" fmla="*/ 138113 w 150"/>
              <a:gd name="T103" fmla="*/ 187061 h 150"/>
              <a:gd name="T104" fmla="*/ 88392 w 150"/>
              <a:gd name="T105" fmla="*/ 138907 h 150"/>
              <a:gd name="T106" fmla="*/ 138113 w 150"/>
              <a:gd name="T107" fmla="*/ 88900 h 150"/>
              <a:gd name="T108" fmla="*/ 138113 w 150"/>
              <a:gd name="T109" fmla="*/ 88900 h 150"/>
              <a:gd name="T110" fmla="*/ 138113 w 150"/>
              <a:gd name="T111" fmla="*/ 88900 h 15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50" h="150">
                <a:moveTo>
                  <a:pt x="16" y="92"/>
                </a:moveTo>
                <a:cubicBezTo>
                  <a:pt x="18" y="96"/>
                  <a:pt x="20" y="101"/>
                  <a:pt x="22" y="105"/>
                </a:cubicBezTo>
                <a:cubicBezTo>
                  <a:pt x="15" y="113"/>
                  <a:pt x="15" y="113"/>
                  <a:pt x="15" y="113"/>
                </a:cubicBezTo>
                <a:cubicBezTo>
                  <a:pt x="13" y="116"/>
                  <a:pt x="13" y="120"/>
                  <a:pt x="16" y="122"/>
                </a:cubicBezTo>
                <a:cubicBezTo>
                  <a:pt x="27" y="134"/>
                  <a:pt x="27" y="134"/>
                  <a:pt x="27" y="134"/>
                </a:cubicBezTo>
                <a:cubicBezTo>
                  <a:pt x="30" y="136"/>
                  <a:pt x="34" y="136"/>
                  <a:pt x="36" y="134"/>
                </a:cubicBezTo>
                <a:cubicBezTo>
                  <a:pt x="45" y="128"/>
                  <a:pt x="45" y="128"/>
                  <a:pt x="45" y="128"/>
                </a:cubicBezTo>
                <a:cubicBezTo>
                  <a:pt x="49" y="130"/>
                  <a:pt x="54" y="132"/>
                  <a:pt x="58" y="133"/>
                </a:cubicBezTo>
                <a:cubicBezTo>
                  <a:pt x="60" y="144"/>
                  <a:pt x="60" y="144"/>
                  <a:pt x="60" y="144"/>
                </a:cubicBezTo>
                <a:cubicBezTo>
                  <a:pt x="60" y="148"/>
                  <a:pt x="63" y="150"/>
                  <a:pt x="67" y="150"/>
                </a:cubicBezTo>
                <a:cubicBezTo>
                  <a:pt x="83" y="150"/>
                  <a:pt x="83" y="150"/>
                  <a:pt x="83" y="150"/>
                </a:cubicBezTo>
                <a:cubicBezTo>
                  <a:pt x="86" y="150"/>
                  <a:pt x="89" y="148"/>
                  <a:pt x="90" y="144"/>
                </a:cubicBezTo>
                <a:cubicBezTo>
                  <a:pt x="91" y="134"/>
                  <a:pt x="91" y="134"/>
                  <a:pt x="91" y="134"/>
                </a:cubicBezTo>
                <a:cubicBezTo>
                  <a:pt x="96" y="132"/>
                  <a:pt x="101" y="131"/>
                  <a:pt x="105" y="128"/>
                </a:cubicBezTo>
                <a:cubicBezTo>
                  <a:pt x="113" y="134"/>
                  <a:pt x="113" y="134"/>
                  <a:pt x="113" y="134"/>
                </a:cubicBezTo>
                <a:cubicBezTo>
                  <a:pt x="116" y="136"/>
                  <a:pt x="120" y="136"/>
                  <a:pt x="123" y="134"/>
                </a:cubicBezTo>
                <a:cubicBezTo>
                  <a:pt x="134" y="122"/>
                  <a:pt x="134" y="122"/>
                  <a:pt x="134" y="122"/>
                </a:cubicBezTo>
                <a:cubicBezTo>
                  <a:pt x="137" y="120"/>
                  <a:pt x="137" y="116"/>
                  <a:pt x="135" y="113"/>
                </a:cubicBezTo>
                <a:cubicBezTo>
                  <a:pt x="128" y="105"/>
                  <a:pt x="128" y="105"/>
                  <a:pt x="128" y="105"/>
                </a:cubicBezTo>
                <a:cubicBezTo>
                  <a:pt x="131" y="101"/>
                  <a:pt x="133" y="96"/>
                  <a:pt x="134" y="91"/>
                </a:cubicBezTo>
                <a:cubicBezTo>
                  <a:pt x="144" y="90"/>
                  <a:pt x="144" y="90"/>
                  <a:pt x="144" y="90"/>
                </a:cubicBezTo>
                <a:cubicBezTo>
                  <a:pt x="147" y="89"/>
                  <a:pt x="150" y="86"/>
                  <a:pt x="150" y="83"/>
                </a:cubicBezTo>
                <a:cubicBezTo>
                  <a:pt x="150" y="67"/>
                  <a:pt x="150" y="67"/>
                  <a:pt x="150" y="67"/>
                </a:cubicBezTo>
                <a:cubicBezTo>
                  <a:pt x="150" y="63"/>
                  <a:pt x="147" y="60"/>
                  <a:pt x="144" y="60"/>
                </a:cubicBezTo>
                <a:cubicBezTo>
                  <a:pt x="134" y="59"/>
                  <a:pt x="134" y="59"/>
                  <a:pt x="134" y="59"/>
                </a:cubicBezTo>
                <a:cubicBezTo>
                  <a:pt x="133" y="54"/>
                  <a:pt x="131" y="49"/>
                  <a:pt x="129" y="45"/>
                </a:cubicBezTo>
                <a:cubicBezTo>
                  <a:pt x="135" y="37"/>
                  <a:pt x="135" y="37"/>
                  <a:pt x="135" y="37"/>
                </a:cubicBezTo>
                <a:cubicBezTo>
                  <a:pt x="137" y="34"/>
                  <a:pt x="136" y="30"/>
                  <a:pt x="134" y="28"/>
                </a:cubicBezTo>
                <a:cubicBezTo>
                  <a:pt x="123" y="17"/>
                  <a:pt x="123" y="17"/>
                  <a:pt x="123" y="17"/>
                </a:cubicBezTo>
                <a:cubicBezTo>
                  <a:pt x="120" y="14"/>
                  <a:pt x="116" y="14"/>
                  <a:pt x="113" y="16"/>
                </a:cubicBezTo>
                <a:cubicBezTo>
                  <a:pt x="106" y="22"/>
                  <a:pt x="106" y="22"/>
                  <a:pt x="106" y="22"/>
                </a:cubicBezTo>
                <a:cubicBezTo>
                  <a:pt x="102" y="19"/>
                  <a:pt x="97" y="17"/>
                  <a:pt x="91" y="15"/>
                </a:cubicBezTo>
                <a:cubicBezTo>
                  <a:pt x="90" y="6"/>
                  <a:pt x="90" y="6"/>
                  <a:pt x="90" y="6"/>
                </a:cubicBezTo>
                <a:cubicBezTo>
                  <a:pt x="90" y="3"/>
                  <a:pt x="87" y="0"/>
                  <a:pt x="83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4" y="0"/>
                  <a:pt x="61" y="3"/>
                  <a:pt x="60" y="6"/>
                </a:cubicBezTo>
                <a:cubicBezTo>
                  <a:pt x="59" y="15"/>
                  <a:pt x="59" y="15"/>
                  <a:pt x="59" y="15"/>
                </a:cubicBezTo>
                <a:cubicBezTo>
                  <a:pt x="54" y="17"/>
                  <a:pt x="49" y="19"/>
                  <a:pt x="44" y="22"/>
                </a:cubicBezTo>
                <a:cubicBezTo>
                  <a:pt x="36" y="16"/>
                  <a:pt x="36" y="16"/>
                  <a:pt x="36" y="16"/>
                </a:cubicBezTo>
                <a:cubicBezTo>
                  <a:pt x="34" y="14"/>
                  <a:pt x="30" y="14"/>
                  <a:pt x="27" y="17"/>
                </a:cubicBezTo>
                <a:cubicBezTo>
                  <a:pt x="16" y="28"/>
                  <a:pt x="16" y="28"/>
                  <a:pt x="16" y="28"/>
                </a:cubicBezTo>
                <a:cubicBezTo>
                  <a:pt x="13" y="30"/>
                  <a:pt x="13" y="34"/>
                  <a:pt x="15" y="37"/>
                </a:cubicBezTo>
                <a:cubicBezTo>
                  <a:pt x="22" y="45"/>
                  <a:pt x="22" y="45"/>
                  <a:pt x="22" y="45"/>
                </a:cubicBezTo>
                <a:cubicBezTo>
                  <a:pt x="19" y="50"/>
                  <a:pt x="17" y="54"/>
                  <a:pt x="16" y="59"/>
                </a:cubicBezTo>
                <a:cubicBezTo>
                  <a:pt x="6" y="61"/>
                  <a:pt x="6" y="61"/>
                  <a:pt x="6" y="61"/>
                </a:cubicBezTo>
                <a:cubicBezTo>
                  <a:pt x="2" y="61"/>
                  <a:pt x="0" y="64"/>
                  <a:pt x="0" y="67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7"/>
                  <a:pt x="2" y="90"/>
                  <a:pt x="6" y="90"/>
                </a:cubicBezTo>
                <a:lnTo>
                  <a:pt x="16" y="92"/>
                </a:lnTo>
                <a:close/>
                <a:moveTo>
                  <a:pt x="75" y="48"/>
                </a:moveTo>
                <a:cubicBezTo>
                  <a:pt x="90" y="48"/>
                  <a:pt x="102" y="60"/>
                  <a:pt x="102" y="75"/>
                </a:cubicBezTo>
                <a:cubicBezTo>
                  <a:pt x="102" y="89"/>
                  <a:pt x="90" y="101"/>
                  <a:pt x="75" y="101"/>
                </a:cubicBezTo>
                <a:cubicBezTo>
                  <a:pt x="60" y="101"/>
                  <a:pt x="48" y="89"/>
                  <a:pt x="48" y="75"/>
                </a:cubicBezTo>
                <a:cubicBezTo>
                  <a:pt x="48" y="60"/>
                  <a:pt x="60" y="48"/>
                  <a:pt x="75" y="48"/>
                </a:cubicBezTo>
                <a:close/>
                <a:moveTo>
                  <a:pt x="75" y="48"/>
                </a:moveTo>
                <a:cubicBezTo>
                  <a:pt x="75" y="48"/>
                  <a:pt x="75" y="48"/>
                  <a:pt x="75" y="48"/>
                </a:cubicBezTo>
              </a:path>
            </a:pathLst>
          </a:custGeom>
          <a:solidFill>
            <a:srgbClr val="2752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82" name="Freeform 402">
            <a:extLst>
              <a:ext uri="{FF2B5EF4-FFF2-40B4-BE49-F238E27FC236}">
                <a16:creationId xmlns:a16="http://schemas.microsoft.com/office/drawing/2014/main" id="{D198F7F2-D54E-9DE5-9B09-79321A258116}"/>
              </a:ext>
            </a:extLst>
          </p:cNvPr>
          <p:cNvSpPr>
            <a:spLocks noEditPoints="1"/>
          </p:cNvSpPr>
          <p:nvPr/>
        </p:nvSpPr>
        <p:spPr bwMode="auto">
          <a:xfrm>
            <a:off x="1059346" y="1248235"/>
            <a:ext cx="171450" cy="171450"/>
          </a:xfrm>
          <a:custGeom>
            <a:avLst/>
            <a:gdLst>
              <a:gd name="T0" fmla="*/ 195416 w 124"/>
              <a:gd name="T1" fmla="*/ 35027 h 124"/>
              <a:gd name="T2" fmla="*/ 178824 w 124"/>
              <a:gd name="T3" fmla="*/ 20279 h 124"/>
              <a:gd name="T4" fmla="*/ 162232 w 124"/>
              <a:gd name="T5" fmla="*/ 22123 h 124"/>
              <a:gd name="T6" fmla="*/ 153015 w 124"/>
              <a:gd name="T7" fmla="*/ 29497 h 124"/>
              <a:gd name="T8" fmla="*/ 130892 w 124"/>
              <a:gd name="T9" fmla="*/ 22123 h 124"/>
              <a:gd name="T10" fmla="*/ 129048 w 124"/>
              <a:gd name="T11" fmla="*/ 9218 h 124"/>
              <a:gd name="T12" fmla="*/ 114300 w 124"/>
              <a:gd name="T13" fmla="*/ 0 h 124"/>
              <a:gd name="T14" fmla="*/ 94021 w 124"/>
              <a:gd name="T15" fmla="*/ 1844 h 124"/>
              <a:gd name="T16" fmla="*/ 82960 w 124"/>
              <a:gd name="T17" fmla="*/ 14748 h 124"/>
              <a:gd name="T18" fmla="*/ 82960 w 124"/>
              <a:gd name="T19" fmla="*/ 25810 h 124"/>
              <a:gd name="T20" fmla="*/ 60837 w 124"/>
              <a:gd name="T21" fmla="*/ 38715 h 124"/>
              <a:gd name="T22" fmla="*/ 49776 w 124"/>
              <a:gd name="T23" fmla="*/ 31340 h 124"/>
              <a:gd name="T24" fmla="*/ 33184 w 124"/>
              <a:gd name="T25" fmla="*/ 33184 h 124"/>
              <a:gd name="T26" fmla="*/ 20279 w 124"/>
              <a:gd name="T27" fmla="*/ 49776 h 124"/>
              <a:gd name="T28" fmla="*/ 20279 w 124"/>
              <a:gd name="T29" fmla="*/ 66368 h 124"/>
              <a:gd name="T30" fmla="*/ 29497 w 124"/>
              <a:gd name="T31" fmla="*/ 75585 h 124"/>
              <a:gd name="T32" fmla="*/ 22123 w 124"/>
              <a:gd name="T33" fmla="*/ 97708 h 124"/>
              <a:gd name="T34" fmla="*/ 9218 w 124"/>
              <a:gd name="T35" fmla="*/ 99552 h 124"/>
              <a:gd name="T36" fmla="*/ 0 w 124"/>
              <a:gd name="T37" fmla="*/ 114300 h 124"/>
              <a:gd name="T38" fmla="*/ 1844 w 124"/>
              <a:gd name="T39" fmla="*/ 134579 h 124"/>
              <a:gd name="T40" fmla="*/ 12905 w 124"/>
              <a:gd name="T41" fmla="*/ 145640 h 124"/>
              <a:gd name="T42" fmla="*/ 27653 w 124"/>
              <a:gd name="T43" fmla="*/ 145640 h 124"/>
              <a:gd name="T44" fmla="*/ 36871 w 124"/>
              <a:gd name="T45" fmla="*/ 165919 h 124"/>
              <a:gd name="T46" fmla="*/ 29497 w 124"/>
              <a:gd name="T47" fmla="*/ 176981 h 124"/>
              <a:gd name="T48" fmla="*/ 31340 w 124"/>
              <a:gd name="T49" fmla="*/ 193573 h 124"/>
              <a:gd name="T50" fmla="*/ 47932 w 124"/>
              <a:gd name="T51" fmla="*/ 206477 h 124"/>
              <a:gd name="T52" fmla="*/ 64524 w 124"/>
              <a:gd name="T53" fmla="*/ 206477 h 124"/>
              <a:gd name="T54" fmla="*/ 75585 w 124"/>
              <a:gd name="T55" fmla="*/ 197260 h 124"/>
              <a:gd name="T56" fmla="*/ 95865 w 124"/>
              <a:gd name="T57" fmla="*/ 204634 h 124"/>
              <a:gd name="T58" fmla="*/ 99552 w 124"/>
              <a:gd name="T59" fmla="*/ 217539 h 124"/>
              <a:gd name="T60" fmla="*/ 112456 w 124"/>
              <a:gd name="T61" fmla="*/ 228600 h 124"/>
              <a:gd name="T62" fmla="*/ 132735 w 124"/>
              <a:gd name="T63" fmla="*/ 226756 h 124"/>
              <a:gd name="T64" fmla="*/ 143797 w 124"/>
              <a:gd name="T65" fmla="*/ 213852 h 124"/>
              <a:gd name="T66" fmla="*/ 145640 w 124"/>
              <a:gd name="T67" fmla="*/ 200947 h 124"/>
              <a:gd name="T68" fmla="*/ 165919 w 124"/>
              <a:gd name="T69" fmla="*/ 189885 h 124"/>
              <a:gd name="T70" fmla="*/ 176981 w 124"/>
              <a:gd name="T71" fmla="*/ 197260 h 124"/>
              <a:gd name="T72" fmla="*/ 193573 w 124"/>
              <a:gd name="T73" fmla="*/ 195416 h 124"/>
              <a:gd name="T74" fmla="*/ 206477 w 124"/>
              <a:gd name="T75" fmla="*/ 178824 h 124"/>
              <a:gd name="T76" fmla="*/ 206477 w 124"/>
              <a:gd name="T77" fmla="*/ 162232 h 124"/>
              <a:gd name="T78" fmla="*/ 197260 w 124"/>
              <a:gd name="T79" fmla="*/ 153015 h 124"/>
              <a:gd name="T80" fmla="*/ 204634 w 124"/>
              <a:gd name="T81" fmla="*/ 130892 h 124"/>
              <a:gd name="T82" fmla="*/ 217539 w 124"/>
              <a:gd name="T83" fmla="*/ 127205 h 124"/>
              <a:gd name="T84" fmla="*/ 226756 w 124"/>
              <a:gd name="T85" fmla="*/ 114300 h 124"/>
              <a:gd name="T86" fmla="*/ 224913 w 124"/>
              <a:gd name="T87" fmla="*/ 94021 h 124"/>
              <a:gd name="T88" fmla="*/ 213852 w 124"/>
              <a:gd name="T89" fmla="*/ 82960 h 124"/>
              <a:gd name="T90" fmla="*/ 200947 w 124"/>
              <a:gd name="T91" fmla="*/ 81116 h 124"/>
              <a:gd name="T92" fmla="*/ 189885 w 124"/>
              <a:gd name="T93" fmla="*/ 60837 h 124"/>
              <a:gd name="T94" fmla="*/ 197260 w 124"/>
              <a:gd name="T95" fmla="*/ 51619 h 124"/>
              <a:gd name="T96" fmla="*/ 195416 w 124"/>
              <a:gd name="T97" fmla="*/ 35027 h 124"/>
              <a:gd name="T98" fmla="*/ 117987 w 124"/>
              <a:gd name="T99" fmla="*/ 153015 h 124"/>
              <a:gd name="T100" fmla="*/ 73742 w 124"/>
              <a:gd name="T101" fmla="*/ 116144 h 124"/>
              <a:gd name="T102" fmla="*/ 110613 w 124"/>
              <a:gd name="T103" fmla="*/ 71898 h 124"/>
              <a:gd name="T104" fmla="*/ 154858 w 124"/>
              <a:gd name="T105" fmla="*/ 110613 h 124"/>
              <a:gd name="T106" fmla="*/ 117987 w 124"/>
              <a:gd name="T107" fmla="*/ 153015 h 124"/>
              <a:gd name="T108" fmla="*/ 117987 w 124"/>
              <a:gd name="T109" fmla="*/ 153015 h 124"/>
              <a:gd name="T110" fmla="*/ 117987 w 124"/>
              <a:gd name="T111" fmla="*/ 153015 h 12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24" h="124">
                <a:moveTo>
                  <a:pt x="106" y="19"/>
                </a:moveTo>
                <a:cubicBezTo>
                  <a:pt x="97" y="11"/>
                  <a:pt x="97" y="11"/>
                  <a:pt x="97" y="11"/>
                </a:cubicBezTo>
                <a:cubicBezTo>
                  <a:pt x="95" y="9"/>
                  <a:pt x="91" y="9"/>
                  <a:pt x="88" y="12"/>
                </a:cubicBezTo>
                <a:cubicBezTo>
                  <a:pt x="83" y="16"/>
                  <a:pt x="83" y="16"/>
                  <a:pt x="83" y="16"/>
                </a:cubicBezTo>
                <a:cubicBezTo>
                  <a:pt x="79" y="14"/>
                  <a:pt x="75" y="13"/>
                  <a:pt x="71" y="12"/>
                </a:cubicBezTo>
                <a:cubicBezTo>
                  <a:pt x="70" y="5"/>
                  <a:pt x="70" y="5"/>
                  <a:pt x="70" y="5"/>
                </a:cubicBezTo>
                <a:cubicBezTo>
                  <a:pt x="69" y="2"/>
                  <a:pt x="66" y="0"/>
                  <a:pt x="62" y="0"/>
                </a:cubicBezTo>
                <a:cubicBezTo>
                  <a:pt x="51" y="1"/>
                  <a:pt x="51" y="1"/>
                  <a:pt x="51" y="1"/>
                </a:cubicBezTo>
                <a:cubicBezTo>
                  <a:pt x="48" y="1"/>
                  <a:pt x="45" y="4"/>
                  <a:pt x="45" y="8"/>
                </a:cubicBezTo>
                <a:cubicBezTo>
                  <a:pt x="45" y="14"/>
                  <a:pt x="45" y="14"/>
                  <a:pt x="45" y="14"/>
                </a:cubicBezTo>
                <a:cubicBezTo>
                  <a:pt x="40" y="16"/>
                  <a:pt x="36" y="18"/>
                  <a:pt x="33" y="21"/>
                </a:cubicBezTo>
                <a:cubicBezTo>
                  <a:pt x="27" y="17"/>
                  <a:pt x="27" y="17"/>
                  <a:pt x="27" y="17"/>
                </a:cubicBezTo>
                <a:cubicBezTo>
                  <a:pt x="24" y="15"/>
                  <a:pt x="20" y="15"/>
                  <a:pt x="18" y="18"/>
                </a:cubicBezTo>
                <a:cubicBezTo>
                  <a:pt x="11" y="27"/>
                  <a:pt x="11" y="27"/>
                  <a:pt x="11" y="27"/>
                </a:cubicBezTo>
                <a:cubicBezTo>
                  <a:pt x="9" y="29"/>
                  <a:pt x="9" y="33"/>
                  <a:pt x="11" y="36"/>
                </a:cubicBezTo>
                <a:cubicBezTo>
                  <a:pt x="16" y="41"/>
                  <a:pt x="16" y="41"/>
                  <a:pt x="16" y="41"/>
                </a:cubicBezTo>
                <a:cubicBezTo>
                  <a:pt x="14" y="45"/>
                  <a:pt x="13" y="49"/>
                  <a:pt x="12" y="53"/>
                </a:cubicBezTo>
                <a:cubicBezTo>
                  <a:pt x="5" y="54"/>
                  <a:pt x="5" y="54"/>
                  <a:pt x="5" y="54"/>
                </a:cubicBezTo>
                <a:cubicBezTo>
                  <a:pt x="2" y="55"/>
                  <a:pt x="0" y="58"/>
                  <a:pt x="0" y="62"/>
                </a:cubicBezTo>
                <a:cubicBezTo>
                  <a:pt x="1" y="73"/>
                  <a:pt x="1" y="73"/>
                  <a:pt x="1" y="73"/>
                </a:cubicBezTo>
                <a:cubicBezTo>
                  <a:pt x="1" y="76"/>
                  <a:pt x="4" y="79"/>
                  <a:pt x="7" y="79"/>
                </a:cubicBezTo>
                <a:cubicBezTo>
                  <a:pt x="15" y="79"/>
                  <a:pt x="15" y="79"/>
                  <a:pt x="15" y="79"/>
                </a:cubicBezTo>
                <a:cubicBezTo>
                  <a:pt x="16" y="83"/>
                  <a:pt x="18" y="86"/>
                  <a:pt x="20" y="90"/>
                </a:cubicBezTo>
                <a:cubicBezTo>
                  <a:pt x="16" y="96"/>
                  <a:pt x="16" y="96"/>
                  <a:pt x="16" y="96"/>
                </a:cubicBezTo>
                <a:cubicBezTo>
                  <a:pt x="14" y="99"/>
                  <a:pt x="15" y="103"/>
                  <a:pt x="17" y="105"/>
                </a:cubicBezTo>
                <a:cubicBezTo>
                  <a:pt x="26" y="112"/>
                  <a:pt x="26" y="112"/>
                  <a:pt x="26" y="112"/>
                </a:cubicBezTo>
                <a:cubicBezTo>
                  <a:pt x="29" y="115"/>
                  <a:pt x="32" y="114"/>
                  <a:pt x="35" y="112"/>
                </a:cubicBezTo>
                <a:cubicBezTo>
                  <a:pt x="41" y="107"/>
                  <a:pt x="41" y="107"/>
                  <a:pt x="41" y="107"/>
                </a:cubicBezTo>
                <a:cubicBezTo>
                  <a:pt x="44" y="109"/>
                  <a:pt x="48" y="110"/>
                  <a:pt x="52" y="111"/>
                </a:cubicBezTo>
                <a:cubicBezTo>
                  <a:pt x="54" y="118"/>
                  <a:pt x="54" y="118"/>
                  <a:pt x="54" y="118"/>
                </a:cubicBezTo>
                <a:cubicBezTo>
                  <a:pt x="54" y="122"/>
                  <a:pt x="57" y="124"/>
                  <a:pt x="61" y="124"/>
                </a:cubicBezTo>
                <a:cubicBezTo>
                  <a:pt x="72" y="123"/>
                  <a:pt x="72" y="123"/>
                  <a:pt x="72" y="123"/>
                </a:cubicBezTo>
                <a:cubicBezTo>
                  <a:pt x="75" y="122"/>
                  <a:pt x="78" y="120"/>
                  <a:pt x="78" y="116"/>
                </a:cubicBezTo>
                <a:cubicBezTo>
                  <a:pt x="79" y="109"/>
                  <a:pt x="79" y="109"/>
                  <a:pt x="79" y="109"/>
                </a:cubicBezTo>
                <a:cubicBezTo>
                  <a:pt x="83" y="107"/>
                  <a:pt x="86" y="105"/>
                  <a:pt x="90" y="103"/>
                </a:cubicBezTo>
                <a:cubicBezTo>
                  <a:pt x="96" y="107"/>
                  <a:pt x="96" y="107"/>
                  <a:pt x="96" y="107"/>
                </a:cubicBezTo>
                <a:cubicBezTo>
                  <a:pt x="99" y="109"/>
                  <a:pt x="103" y="108"/>
                  <a:pt x="105" y="106"/>
                </a:cubicBezTo>
                <a:cubicBezTo>
                  <a:pt x="112" y="97"/>
                  <a:pt x="112" y="97"/>
                  <a:pt x="112" y="97"/>
                </a:cubicBezTo>
                <a:cubicBezTo>
                  <a:pt x="115" y="94"/>
                  <a:pt x="115" y="91"/>
                  <a:pt x="112" y="88"/>
                </a:cubicBezTo>
                <a:cubicBezTo>
                  <a:pt x="107" y="83"/>
                  <a:pt x="107" y="83"/>
                  <a:pt x="107" y="83"/>
                </a:cubicBezTo>
                <a:cubicBezTo>
                  <a:pt x="109" y="79"/>
                  <a:pt x="110" y="75"/>
                  <a:pt x="111" y="71"/>
                </a:cubicBezTo>
                <a:cubicBezTo>
                  <a:pt x="118" y="69"/>
                  <a:pt x="118" y="69"/>
                  <a:pt x="118" y="69"/>
                </a:cubicBezTo>
                <a:cubicBezTo>
                  <a:pt x="121" y="69"/>
                  <a:pt x="124" y="65"/>
                  <a:pt x="123" y="62"/>
                </a:cubicBezTo>
                <a:cubicBezTo>
                  <a:pt x="122" y="51"/>
                  <a:pt x="122" y="51"/>
                  <a:pt x="122" y="51"/>
                </a:cubicBezTo>
                <a:cubicBezTo>
                  <a:pt x="122" y="47"/>
                  <a:pt x="119" y="45"/>
                  <a:pt x="116" y="45"/>
                </a:cubicBezTo>
                <a:cubicBezTo>
                  <a:pt x="109" y="44"/>
                  <a:pt x="109" y="44"/>
                  <a:pt x="109" y="44"/>
                </a:cubicBezTo>
                <a:cubicBezTo>
                  <a:pt x="108" y="40"/>
                  <a:pt x="106" y="37"/>
                  <a:pt x="103" y="33"/>
                </a:cubicBezTo>
                <a:cubicBezTo>
                  <a:pt x="107" y="28"/>
                  <a:pt x="107" y="28"/>
                  <a:pt x="107" y="28"/>
                </a:cubicBezTo>
                <a:cubicBezTo>
                  <a:pt x="109" y="25"/>
                  <a:pt x="108" y="21"/>
                  <a:pt x="106" y="19"/>
                </a:cubicBezTo>
                <a:close/>
                <a:moveTo>
                  <a:pt x="64" y="83"/>
                </a:moveTo>
                <a:cubicBezTo>
                  <a:pt x="52" y="84"/>
                  <a:pt x="41" y="75"/>
                  <a:pt x="40" y="63"/>
                </a:cubicBezTo>
                <a:cubicBezTo>
                  <a:pt x="39" y="51"/>
                  <a:pt x="48" y="40"/>
                  <a:pt x="60" y="39"/>
                </a:cubicBezTo>
                <a:cubicBezTo>
                  <a:pt x="72" y="38"/>
                  <a:pt x="83" y="47"/>
                  <a:pt x="84" y="60"/>
                </a:cubicBezTo>
                <a:cubicBezTo>
                  <a:pt x="85" y="72"/>
                  <a:pt x="76" y="82"/>
                  <a:pt x="64" y="83"/>
                </a:cubicBezTo>
                <a:close/>
                <a:moveTo>
                  <a:pt x="64" y="83"/>
                </a:moveTo>
                <a:cubicBezTo>
                  <a:pt x="64" y="83"/>
                  <a:pt x="64" y="83"/>
                  <a:pt x="64" y="83"/>
                </a:cubicBezTo>
              </a:path>
            </a:pathLst>
          </a:custGeom>
          <a:solidFill>
            <a:srgbClr val="2752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83" name="Freeform 403">
            <a:extLst>
              <a:ext uri="{FF2B5EF4-FFF2-40B4-BE49-F238E27FC236}">
                <a16:creationId xmlns:a16="http://schemas.microsoft.com/office/drawing/2014/main" id="{765ED6A8-C27C-82D2-3451-B4365E4DEE76}"/>
              </a:ext>
            </a:extLst>
          </p:cNvPr>
          <p:cNvSpPr>
            <a:spLocks noEditPoints="1"/>
          </p:cNvSpPr>
          <p:nvPr/>
        </p:nvSpPr>
        <p:spPr bwMode="auto">
          <a:xfrm>
            <a:off x="947427" y="1350628"/>
            <a:ext cx="139304" cy="138113"/>
          </a:xfrm>
          <a:custGeom>
            <a:avLst/>
            <a:gdLst>
              <a:gd name="T0" fmla="*/ 12873 w 101"/>
              <a:gd name="T1" fmla="*/ 71819 h 100"/>
              <a:gd name="T2" fmla="*/ 0 w 101"/>
              <a:gd name="T3" fmla="*/ 84709 h 100"/>
              <a:gd name="T4" fmla="*/ 0 w 101"/>
              <a:gd name="T5" fmla="*/ 97600 h 100"/>
              <a:gd name="T6" fmla="*/ 11034 w 101"/>
              <a:gd name="T7" fmla="*/ 110490 h 100"/>
              <a:gd name="T8" fmla="*/ 20229 w 101"/>
              <a:gd name="T9" fmla="*/ 110490 h 100"/>
              <a:gd name="T10" fmla="*/ 27585 w 101"/>
              <a:gd name="T11" fmla="*/ 127064 h 100"/>
              <a:gd name="T12" fmla="*/ 22068 w 101"/>
              <a:gd name="T13" fmla="*/ 134430 h 100"/>
              <a:gd name="T14" fmla="*/ 22068 w 101"/>
              <a:gd name="T15" fmla="*/ 151003 h 100"/>
              <a:gd name="T16" fmla="*/ 31263 w 101"/>
              <a:gd name="T17" fmla="*/ 160211 h 100"/>
              <a:gd name="T18" fmla="*/ 47814 w 101"/>
              <a:gd name="T19" fmla="*/ 162052 h 100"/>
              <a:gd name="T20" fmla="*/ 55170 w 101"/>
              <a:gd name="T21" fmla="*/ 156528 h 100"/>
              <a:gd name="T22" fmla="*/ 71721 w 101"/>
              <a:gd name="T23" fmla="*/ 163894 h 100"/>
              <a:gd name="T24" fmla="*/ 73560 w 101"/>
              <a:gd name="T25" fmla="*/ 173101 h 100"/>
              <a:gd name="T26" fmla="*/ 84594 w 101"/>
              <a:gd name="T27" fmla="*/ 184150 h 100"/>
              <a:gd name="T28" fmla="*/ 97466 w 101"/>
              <a:gd name="T29" fmla="*/ 184150 h 100"/>
              <a:gd name="T30" fmla="*/ 110339 w 101"/>
              <a:gd name="T31" fmla="*/ 173101 h 100"/>
              <a:gd name="T32" fmla="*/ 112178 w 101"/>
              <a:gd name="T33" fmla="*/ 163894 h 100"/>
              <a:gd name="T34" fmla="*/ 128729 w 101"/>
              <a:gd name="T35" fmla="*/ 156528 h 100"/>
              <a:gd name="T36" fmla="*/ 136085 w 101"/>
              <a:gd name="T37" fmla="*/ 162052 h 100"/>
              <a:gd name="T38" fmla="*/ 152636 w 101"/>
              <a:gd name="T39" fmla="*/ 162052 h 100"/>
              <a:gd name="T40" fmla="*/ 161831 w 101"/>
              <a:gd name="T41" fmla="*/ 152845 h 100"/>
              <a:gd name="T42" fmla="*/ 163670 w 101"/>
              <a:gd name="T43" fmla="*/ 136271 h 100"/>
              <a:gd name="T44" fmla="*/ 158153 w 101"/>
              <a:gd name="T45" fmla="*/ 128905 h 100"/>
              <a:gd name="T46" fmla="*/ 165509 w 101"/>
              <a:gd name="T47" fmla="*/ 112332 h 100"/>
              <a:gd name="T48" fmla="*/ 174704 w 101"/>
              <a:gd name="T49" fmla="*/ 110490 h 100"/>
              <a:gd name="T50" fmla="*/ 185738 w 101"/>
              <a:gd name="T51" fmla="*/ 99441 h 100"/>
              <a:gd name="T52" fmla="*/ 185738 w 101"/>
              <a:gd name="T53" fmla="*/ 86551 h 100"/>
              <a:gd name="T54" fmla="*/ 174704 w 101"/>
              <a:gd name="T55" fmla="*/ 73660 h 100"/>
              <a:gd name="T56" fmla="*/ 165509 w 101"/>
              <a:gd name="T57" fmla="*/ 71819 h 100"/>
              <a:gd name="T58" fmla="*/ 159992 w 101"/>
              <a:gd name="T59" fmla="*/ 55245 h 100"/>
              <a:gd name="T60" fmla="*/ 163670 w 101"/>
              <a:gd name="T61" fmla="*/ 49721 h 100"/>
              <a:gd name="T62" fmla="*/ 163670 w 101"/>
              <a:gd name="T63" fmla="*/ 31306 h 100"/>
              <a:gd name="T64" fmla="*/ 154475 w 101"/>
              <a:gd name="T65" fmla="*/ 23940 h 100"/>
              <a:gd name="T66" fmla="*/ 137924 w 101"/>
              <a:gd name="T67" fmla="*/ 22098 h 100"/>
              <a:gd name="T68" fmla="*/ 132407 w 101"/>
              <a:gd name="T69" fmla="*/ 25781 h 100"/>
              <a:gd name="T70" fmla="*/ 114017 w 101"/>
              <a:gd name="T71" fmla="*/ 18415 h 100"/>
              <a:gd name="T72" fmla="*/ 114017 w 101"/>
              <a:gd name="T73" fmla="*/ 11049 h 100"/>
              <a:gd name="T74" fmla="*/ 101144 w 101"/>
              <a:gd name="T75" fmla="*/ 0 h 100"/>
              <a:gd name="T76" fmla="*/ 88272 w 101"/>
              <a:gd name="T77" fmla="*/ 0 h 100"/>
              <a:gd name="T78" fmla="*/ 75399 w 101"/>
              <a:gd name="T79" fmla="*/ 11049 h 100"/>
              <a:gd name="T80" fmla="*/ 75399 w 101"/>
              <a:gd name="T81" fmla="*/ 18415 h 100"/>
              <a:gd name="T82" fmla="*/ 55170 w 101"/>
              <a:gd name="T83" fmla="*/ 25781 h 100"/>
              <a:gd name="T84" fmla="*/ 49653 w 101"/>
              <a:gd name="T85" fmla="*/ 20257 h 100"/>
              <a:gd name="T86" fmla="*/ 33102 w 101"/>
              <a:gd name="T87" fmla="*/ 22098 h 100"/>
              <a:gd name="T88" fmla="*/ 23907 w 101"/>
              <a:gd name="T89" fmla="*/ 31306 h 100"/>
              <a:gd name="T90" fmla="*/ 22068 w 101"/>
              <a:gd name="T91" fmla="*/ 47879 h 100"/>
              <a:gd name="T92" fmla="*/ 27585 w 101"/>
              <a:gd name="T93" fmla="*/ 53404 h 100"/>
              <a:gd name="T94" fmla="*/ 20229 w 101"/>
              <a:gd name="T95" fmla="*/ 71819 h 100"/>
              <a:gd name="T96" fmla="*/ 12873 w 101"/>
              <a:gd name="T97" fmla="*/ 71819 h 100"/>
              <a:gd name="T98" fmla="*/ 93788 w 101"/>
              <a:gd name="T99" fmla="*/ 58928 h 100"/>
              <a:gd name="T100" fmla="*/ 126890 w 101"/>
              <a:gd name="T101" fmla="*/ 92075 h 100"/>
              <a:gd name="T102" fmla="*/ 93788 w 101"/>
              <a:gd name="T103" fmla="*/ 123381 h 100"/>
              <a:gd name="T104" fmla="*/ 60687 w 101"/>
              <a:gd name="T105" fmla="*/ 90234 h 100"/>
              <a:gd name="T106" fmla="*/ 93788 w 101"/>
              <a:gd name="T107" fmla="*/ 58928 h 100"/>
              <a:gd name="T108" fmla="*/ 93788 w 101"/>
              <a:gd name="T109" fmla="*/ 58928 h 100"/>
              <a:gd name="T110" fmla="*/ 93788 w 101"/>
              <a:gd name="T111" fmla="*/ 58928 h 10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01" h="100">
                <a:moveTo>
                  <a:pt x="7" y="39"/>
                </a:moveTo>
                <a:cubicBezTo>
                  <a:pt x="3" y="40"/>
                  <a:pt x="1" y="43"/>
                  <a:pt x="0" y="46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56"/>
                  <a:pt x="3" y="59"/>
                  <a:pt x="6" y="60"/>
                </a:cubicBezTo>
                <a:cubicBezTo>
                  <a:pt x="11" y="60"/>
                  <a:pt x="11" y="60"/>
                  <a:pt x="11" y="60"/>
                </a:cubicBezTo>
                <a:cubicBezTo>
                  <a:pt x="12" y="63"/>
                  <a:pt x="13" y="66"/>
                  <a:pt x="15" y="69"/>
                </a:cubicBezTo>
                <a:cubicBezTo>
                  <a:pt x="12" y="73"/>
                  <a:pt x="12" y="73"/>
                  <a:pt x="12" y="73"/>
                </a:cubicBezTo>
                <a:cubicBezTo>
                  <a:pt x="10" y="76"/>
                  <a:pt x="10" y="80"/>
                  <a:pt x="12" y="82"/>
                </a:cubicBezTo>
                <a:cubicBezTo>
                  <a:pt x="17" y="87"/>
                  <a:pt x="17" y="87"/>
                  <a:pt x="17" y="87"/>
                </a:cubicBezTo>
                <a:cubicBezTo>
                  <a:pt x="19" y="90"/>
                  <a:pt x="23" y="90"/>
                  <a:pt x="26" y="88"/>
                </a:cubicBezTo>
                <a:cubicBezTo>
                  <a:pt x="30" y="85"/>
                  <a:pt x="30" y="85"/>
                  <a:pt x="30" y="85"/>
                </a:cubicBezTo>
                <a:cubicBezTo>
                  <a:pt x="33" y="86"/>
                  <a:pt x="36" y="88"/>
                  <a:pt x="39" y="89"/>
                </a:cubicBezTo>
                <a:cubicBezTo>
                  <a:pt x="40" y="94"/>
                  <a:pt x="40" y="94"/>
                  <a:pt x="40" y="94"/>
                </a:cubicBezTo>
                <a:cubicBezTo>
                  <a:pt x="40" y="97"/>
                  <a:pt x="43" y="100"/>
                  <a:pt x="46" y="100"/>
                </a:cubicBezTo>
                <a:cubicBezTo>
                  <a:pt x="53" y="100"/>
                  <a:pt x="53" y="100"/>
                  <a:pt x="53" y="100"/>
                </a:cubicBezTo>
                <a:cubicBezTo>
                  <a:pt x="57" y="100"/>
                  <a:pt x="60" y="97"/>
                  <a:pt x="60" y="94"/>
                </a:cubicBezTo>
                <a:cubicBezTo>
                  <a:pt x="61" y="89"/>
                  <a:pt x="61" y="89"/>
                  <a:pt x="61" y="89"/>
                </a:cubicBezTo>
                <a:cubicBezTo>
                  <a:pt x="64" y="88"/>
                  <a:pt x="67" y="87"/>
                  <a:pt x="70" y="85"/>
                </a:cubicBezTo>
                <a:cubicBezTo>
                  <a:pt x="74" y="88"/>
                  <a:pt x="74" y="88"/>
                  <a:pt x="74" y="88"/>
                </a:cubicBezTo>
                <a:cubicBezTo>
                  <a:pt x="77" y="91"/>
                  <a:pt x="81" y="90"/>
                  <a:pt x="83" y="88"/>
                </a:cubicBezTo>
                <a:cubicBezTo>
                  <a:pt x="88" y="83"/>
                  <a:pt x="88" y="83"/>
                  <a:pt x="88" y="83"/>
                </a:cubicBezTo>
                <a:cubicBezTo>
                  <a:pt x="91" y="81"/>
                  <a:pt x="91" y="77"/>
                  <a:pt x="89" y="74"/>
                </a:cubicBezTo>
                <a:cubicBezTo>
                  <a:pt x="86" y="70"/>
                  <a:pt x="86" y="70"/>
                  <a:pt x="86" y="70"/>
                </a:cubicBezTo>
                <a:cubicBezTo>
                  <a:pt x="88" y="67"/>
                  <a:pt x="89" y="64"/>
                  <a:pt x="90" y="61"/>
                </a:cubicBezTo>
                <a:cubicBezTo>
                  <a:pt x="95" y="60"/>
                  <a:pt x="95" y="60"/>
                  <a:pt x="95" y="60"/>
                </a:cubicBezTo>
                <a:cubicBezTo>
                  <a:pt x="98" y="60"/>
                  <a:pt x="101" y="57"/>
                  <a:pt x="101" y="54"/>
                </a:cubicBezTo>
                <a:cubicBezTo>
                  <a:pt x="101" y="47"/>
                  <a:pt x="101" y="47"/>
                  <a:pt x="101" y="47"/>
                </a:cubicBezTo>
                <a:cubicBezTo>
                  <a:pt x="101" y="43"/>
                  <a:pt x="98" y="40"/>
                  <a:pt x="95" y="40"/>
                </a:cubicBezTo>
                <a:cubicBezTo>
                  <a:pt x="90" y="39"/>
                  <a:pt x="90" y="39"/>
                  <a:pt x="90" y="39"/>
                </a:cubicBezTo>
                <a:cubicBezTo>
                  <a:pt x="90" y="36"/>
                  <a:pt x="88" y="33"/>
                  <a:pt x="87" y="30"/>
                </a:cubicBezTo>
                <a:cubicBezTo>
                  <a:pt x="89" y="27"/>
                  <a:pt x="89" y="27"/>
                  <a:pt x="89" y="27"/>
                </a:cubicBezTo>
                <a:cubicBezTo>
                  <a:pt x="92" y="24"/>
                  <a:pt x="91" y="20"/>
                  <a:pt x="89" y="17"/>
                </a:cubicBezTo>
                <a:cubicBezTo>
                  <a:pt x="84" y="13"/>
                  <a:pt x="84" y="13"/>
                  <a:pt x="84" y="13"/>
                </a:cubicBezTo>
                <a:cubicBezTo>
                  <a:pt x="82" y="10"/>
                  <a:pt x="78" y="10"/>
                  <a:pt x="75" y="12"/>
                </a:cubicBezTo>
                <a:cubicBezTo>
                  <a:pt x="72" y="14"/>
                  <a:pt x="72" y="14"/>
                  <a:pt x="72" y="14"/>
                </a:cubicBezTo>
                <a:cubicBezTo>
                  <a:pt x="69" y="13"/>
                  <a:pt x="65" y="11"/>
                  <a:pt x="62" y="10"/>
                </a:cubicBezTo>
                <a:cubicBezTo>
                  <a:pt x="62" y="6"/>
                  <a:pt x="62" y="6"/>
                  <a:pt x="62" y="6"/>
                </a:cubicBezTo>
                <a:cubicBezTo>
                  <a:pt x="61" y="2"/>
                  <a:pt x="58" y="0"/>
                  <a:pt x="55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4" y="0"/>
                  <a:pt x="42" y="2"/>
                  <a:pt x="41" y="6"/>
                </a:cubicBezTo>
                <a:cubicBezTo>
                  <a:pt x="41" y="10"/>
                  <a:pt x="41" y="10"/>
                  <a:pt x="41" y="10"/>
                </a:cubicBezTo>
                <a:cubicBezTo>
                  <a:pt x="37" y="11"/>
                  <a:pt x="34" y="12"/>
                  <a:pt x="30" y="14"/>
                </a:cubicBezTo>
                <a:cubicBezTo>
                  <a:pt x="27" y="11"/>
                  <a:pt x="27" y="11"/>
                  <a:pt x="27" y="11"/>
                </a:cubicBezTo>
                <a:cubicBezTo>
                  <a:pt x="24" y="9"/>
                  <a:pt x="20" y="9"/>
                  <a:pt x="18" y="12"/>
                </a:cubicBezTo>
                <a:cubicBezTo>
                  <a:pt x="13" y="17"/>
                  <a:pt x="13" y="17"/>
                  <a:pt x="13" y="17"/>
                </a:cubicBezTo>
                <a:cubicBezTo>
                  <a:pt x="10" y="19"/>
                  <a:pt x="10" y="23"/>
                  <a:pt x="12" y="26"/>
                </a:cubicBezTo>
                <a:cubicBezTo>
                  <a:pt x="15" y="29"/>
                  <a:pt x="15" y="29"/>
                  <a:pt x="15" y="29"/>
                </a:cubicBezTo>
                <a:cubicBezTo>
                  <a:pt x="14" y="32"/>
                  <a:pt x="12" y="36"/>
                  <a:pt x="11" y="39"/>
                </a:cubicBezTo>
                <a:lnTo>
                  <a:pt x="7" y="39"/>
                </a:lnTo>
                <a:close/>
                <a:moveTo>
                  <a:pt x="51" y="32"/>
                </a:moveTo>
                <a:cubicBezTo>
                  <a:pt x="61" y="32"/>
                  <a:pt x="69" y="40"/>
                  <a:pt x="69" y="50"/>
                </a:cubicBezTo>
                <a:cubicBezTo>
                  <a:pt x="69" y="60"/>
                  <a:pt x="60" y="67"/>
                  <a:pt x="51" y="67"/>
                </a:cubicBezTo>
                <a:cubicBezTo>
                  <a:pt x="41" y="67"/>
                  <a:pt x="33" y="59"/>
                  <a:pt x="33" y="49"/>
                </a:cubicBezTo>
                <a:cubicBezTo>
                  <a:pt x="33" y="39"/>
                  <a:pt x="41" y="31"/>
                  <a:pt x="51" y="32"/>
                </a:cubicBezTo>
                <a:close/>
                <a:moveTo>
                  <a:pt x="51" y="32"/>
                </a:moveTo>
                <a:cubicBezTo>
                  <a:pt x="51" y="32"/>
                  <a:pt x="51" y="32"/>
                  <a:pt x="51" y="32"/>
                </a:cubicBezTo>
              </a:path>
            </a:pathLst>
          </a:custGeom>
          <a:solidFill>
            <a:srgbClr val="2752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404">
            <a:extLst>
              <a:ext uri="{FF2B5EF4-FFF2-40B4-BE49-F238E27FC236}">
                <a16:creationId xmlns:a16="http://schemas.microsoft.com/office/drawing/2014/main" id="{F6652832-19C3-48B6-ABA2-6A4CB4635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294" y="1034518"/>
            <a:ext cx="468077" cy="51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t-EE" altLang="en-US" sz="3375" kern="1200" dirty="0">
                <a:solidFill>
                  <a:srgbClr val="F2F2F2"/>
                </a:solidFill>
                <a:latin typeface="Myriad Pro" pitchFamily="34" charset="0"/>
                <a:ea typeface="+mn-ea"/>
              </a:rPr>
              <a:t>01</a:t>
            </a:r>
            <a:endParaRPr lang="et-EE" altLang="en-US"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3" name="Rectangle 404">
            <a:extLst>
              <a:ext uri="{FF2B5EF4-FFF2-40B4-BE49-F238E27FC236}">
                <a16:creationId xmlns:a16="http://schemas.microsoft.com/office/drawing/2014/main" id="{D0A44730-1A17-8D0B-FD01-0665A66AA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031" y="1900698"/>
            <a:ext cx="468077" cy="51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t-EE" altLang="en-US" sz="3375" kern="1200" dirty="0">
                <a:solidFill>
                  <a:srgbClr val="F2F2F2"/>
                </a:solidFill>
                <a:latin typeface="Myriad Pro" pitchFamily="34" charset="0"/>
                <a:ea typeface="+mn-ea"/>
              </a:rPr>
              <a:t>0</a:t>
            </a:r>
            <a:r>
              <a:rPr lang="en-US" altLang="en-US" sz="3375" kern="1200" dirty="0">
                <a:solidFill>
                  <a:srgbClr val="F2F2F2"/>
                </a:solidFill>
                <a:latin typeface="Myriad Pro" pitchFamily="34" charset="0"/>
                <a:ea typeface="+mn-ea"/>
              </a:rPr>
              <a:t>2</a:t>
            </a:r>
            <a:endParaRPr lang="et-EE" altLang="en-US"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4" name="Rectangle 404">
            <a:extLst>
              <a:ext uri="{FF2B5EF4-FFF2-40B4-BE49-F238E27FC236}">
                <a16:creationId xmlns:a16="http://schemas.microsoft.com/office/drawing/2014/main" id="{DCD60CFE-8E9C-2CF5-D449-A3BB1696F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802" y="2768533"/>
            <a:ext cx="468077" cy="51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t-EE" altLang="en-US" sz="3375" kern="1200" dirty="0">
                <a:solidFill>
                  <a:srgbClr val="F2F2F2"/>
                </a:solidFill>
                <a:latin typeface="Myriad Pro" pitchFamily="34" charset="0"/>
                <a:ea typeface="+mn-ea"/>
              </a:rPr>
              <a:t>0</a:t>
            </a:r>
            <a:r>
              <a:rPr lang="en-US" altLang="en-US" sz="3375" kern="1200" dirty="0">
                <a:solidFill>
                  <a:srgbClr val="F2F2F2"/>
                </a:solidFill>
                <a:latin typeface="Myriad Pro" pitchFamily="34" charset="0"/>
                <a:ea typeface="+mn-ea"/>
              </a:rPr>
              <a:t>3</a:t>
            </a:r>
            <a:endParaRPr lang="et-EE" altLang="en-US"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Rectangle 404">
            <a:extLst>
              <a:ext uri="{FF2B5EF4-FFF2-40B4-BE49-F238E27FC236}">
                <a16:creationId xmlns:a16="http://schemas.microsoft.com/office/drawing/2014/main" id="{AF217DEF-2194-04C2-069F-1C4E29EAC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802" y="3636834"/>
            <a:ext cx="468077" cy="51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t-EE" altLang="en-US" sz="3375" kern="1200" dirty="0">
                <a:solidFill>
                  <a:srgbClr val="F2F2F2"/>
                </a:solidFill>
                <a:latin typeface="Myriad Pro" pitchFamily="34" charset="0"/>
                <a:ea typeface="+mn-ea"/>
              </a:rPr>
              <a:t>0</a:t>
            </a:r>
            <a:r>
              <a:rPr lang="en-US" altLang="en-US" sz="3375" kern="1200" dirty="0">
                <a:solidFill>
                  <a:srgbClr val="F2F2F2"/>
                </a:solidFill>
                <a:latin typeface="Myriad Pro" pitchFamily="34" charset="0"/>
                <a:ea typeface="+mn-ea"/>
              </a:rPr>
              <a:t>4</a:t>
            </a:r>
            <a:endParaRPr lang="et-EE" altLang="en-US"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Rectangle 404">
            <a:extLst>
              <a:ext uri="{FF2B5EF4-FFF2-40B4-BE49-F238E27FC236}">
                <a16:creationId xmlns:a16="http://schemas.microsoft.com/office/drawing/2014/main" id="{AB452B1A-D1D2-A588-F09F-2FE84C3EA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294" y="4477079"/>
            <a:ext cx="468077" cy="51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t-EE" altLang="en-US" sz="3375" kern="1200" dirty="0">
                <a:solidFill>
                  <a:srgbClr val="F2F2F2"/>
                </a:solidFill>
                <a:latin typeface="Myriad Pro" pitchFamily="34" charset="0"/>
                <a:ea typeface="+mn-ea"/>
              </a:rPr>
              <a:t>0</a:t>
            </a:r>
            <a:r>
              <a:rPr lang="en-US" altLang="en-US" sz="3375" kern="1200" dirty="0">
                <a:solidFill>
                  <a:srgbClr val="F2F2F2"/>
                </a:solidFill>
                <a:latin typeface="Myriad Pro" pitchFamily="34" charset="0"/>
                <a:ea typeface="+mn-ea"/>
              </a:rPr>
              <a:t>5</a:t>
            </a:r>
            <a:endParaRPr lang="et-EE" altLang="en-US"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291809-BF63-0937-4B10-97E44FF620F8}"/>
              </a:ext>
            </a:extLst>
          </p:cNvPr>
          <p:cNvSpPr txBox="1">
            <a:spLocks/>
          </p:cNvSpPr>
          <p:nvPr/>
        </p:nvSpPr>
        <p:spPr bwMode="auto">
          <a:xfrm>
            <a:off x="786367" y="127935"/>
            <a:ext cx="7704000" cy="57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buClrTx/>
              <a:buFontTx/>
            </a:pPr>
            <a:r>
              <a:rPr lang="en-US" sz="4400" u="sng" dirty="0">
                <a:solidFill>
                  <a:schemeClr val="dk1"/>
                </a:solidFill>
                <a:latin typeface="Fira Sans Extra Condensed SemiBold"/>
                <a:sym typeface="Fira Sans Extra Condensed SemiBold"/>
              </a:rPr>
              <a:t>Agencies need to onboard?</a:t>
            </a:r>
            <a:r>
              <a:rPr lang="en-US" sz="1800" dirty="0"/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395">
            <a:extLst>
              <a:ext uri="{FF2B5EF4-FFF2-40B4-BE49-F238E27FC236}">
                <a16:creationId xmlns:a16="http://schemas.microsoft.com/office/drawing/2014/main" id="{8FDC0B75-18F6-6B5B-C0DD-40F48901E740}"/>
              </a:ext>
            </a:extLst>
          </p:cNvPr>
          <p:cNvSpPr>
            <a:spLocks/>
          </p:cNvSpPr>
          <p:nvPr/>
        </p:nvSpPr>
        <p:spPr bwMode="auto">
          <a:xfrm>
            <a:off x="1609415" y="4284329"/>
            <a:ext cx="6288345" cy="589360"/>
          </a:xfrm>
          <a:custGeom>
            <a:avLst/>
            <a:gdLst>
              <a:gd name="T0" fmla="*/ 5208588 w 3480"/>
              <a:gd name="T1" fmla="*/ 785813 h 495"/>
              <a:gd name="T2" fmla="*/ 0 w 3480"/>
              <a:gd name="T3" fmla="*/ 785813 h 495"/>
              <a:gd name="T4" fmla="*/ 0 w 3480"/>
              <a:gd name="T5" fmla="*/ 0 h 495"/>
              <a:gd name="T6" fmla="*/ 5208588 w 3480"/>
              <a:gd name="T7" fmla="*/ 0 h 495"/>
              <a:gd name="T8" fmla="*/ 5524500 w 3480"/>
              <a:gd name="T9" fmla="*/ 392113 h 495"/>
              <a:gd name="T10" fmla="*/ 5208588 w 3480"/>
              <a:gd name="T11" fmla="*/ 785813 h 4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80" h="495">
                <a:moveTo>
                  <a:pt x="3281" y="495"/>
                </a:moveTo>
                <a:lnTo>
                  <a:pt x="0" y="495"/>
                </a:lnTo>
                <a:lnTo>
                  <a:pt x="0" y="0"/>
                </a:lnTo>
                <a:lnTo>
                  <a:pt x="3281" y="0"/>
                </a:lnTo>
                <a:lnTo>
                  <a:pt x="3480" y="247"/>
                </a:lnTo>
                <a:lnTo>
                  <a:pt x="3281" y="495"/>
                </a:lnTo>
                <a:close/>
              </a:path>
            </a:pathLst>
          </a:custGeom>
          <a:solidFill>
            <a:srgbClr val="F292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1" name="Freeform 387">
            <a:extLst>
              <a:ext uri="{FF2B5EF4-FFF2-40B4-BE49-F238E27FC236}">
                <a16:creationId xmlns:a16="http://schemas.microsoft.com/office/drawing/2014/main" id="{AE1B03CF-516D-CC76-632D-BC08BBB5DCCC}"/>
              </a:ext>
            </a:extLst>
          </p:cNvPr>
          <p:cNvSpPr>
            <a:spLocks/>
          </p:cNvSpPr>
          <p:nvPr/>
        </p:nvSpPr>
        <p:spPr bwMode="auto">
          <a:xfrm>
            <a:off x="1609415" y="3508041"/>
            <a:ext cx="6288345" cy="590550"/>
          </a:xfrm>
          <a:custGeom>
            <a:avLst/>
            <a:gdLst>
              <a:gd name="T0" fmla="*/ 5524500 w 3480"/>
              <a:gd name="T1" fmla="*/ 787400 h 496"/>
              <a:gd name="T2" fmla="*/ 0 w 3480"/>
              <a:gd name="T3" fmla="*/ 787400 h 496"/>
              <a:gd name="T4" fmla="*/ 0 w 3480"/>
              <a:gd name="T5" fmla="*/ 0 h 496"/>
              <a:gd name="T6" fmla="*/ 5524500 w 3480"/>
              <a:gd name="T7" fmla="*/ 0 h 496"/>
              <a:gd name="T8" fmla="*/ 5343525 w 3480"/>
              <a:gd name="T9" fmla="*/ 168275 h 496"/>
              <a:gd name="T10" fmla="*/ 5524500 w 3480"/>
              <a:gd name="T11" fmla="*/ 393700 h 496"/>
              <a:gd name="T12" fmla="*/ 5359400 w 3480"/>
              <a:gd name="T13" fmla="*/ 600075 h 496"/>
              <a:gd name="T14" fmla="*/ 5524500 w 3480"/>
              <a:gd name="T15" fmla="*/ 787400 h 4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480" h="496">
                <a:moveTo>
                  <a:pt x="3480" y="496"/>
                </a:moveTo>
                <a:lnTo>
                  <a:pt x="0" y="496"/>
                </a:lnTo>
                <a:lnTo>
                  <a:pt x="0" y="0"/>
                </a:lnTo>
                <a:lnTo>
                  <a:pt x="3480" y="0"/>
                </a:lnTo>
                <a:lnTo>
                  <a:pt x="3366" y="106"/>
                </a:lnTo>
                <a:lnTo>
                  <a:pt x="3480" y="248"/>
                </a:lnTo>
                <a:lnTo>
                  <a:pt x="3376" y="378"/>
                </a:lnTo>
                <a:lnTo>
                  <a:pt x="3480" y="496"/>
                </a:lnTo>
                <a:close/>
              </a:path>
            </a:pathLst>
          </a:custGeom>
          <a:solidFill>
            <a:srgbClr val="E0C1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2" name="Freeform 384">
            <a:extLst>
              <a:ext uri="{FF2B5EF4-FFF2-40B4-BE49-F238E27FC236}">
                <a16:creationId xmlns:a16="http://schemas.microsoft.com/office/drawing/2014/main" id="{E65C0FA3-BA1F-980D-C257-421AB1668149}"/>
              </a:ext>
            </a:extLst>
          </p:cNvPr>
          <p:cNvSpPr>
            <a:spLocks/>
          </p:cNvSpPr>
          <p:nvPr/>
        </p:nvSpPr>
        <p:spPr bwMode="auto">
          <a:xfrm>
            <a:off x="1609415" y="2716276"/>
            <a:ext cx="6288345" cy="625078"/>
          </a:xfrm>
          <a:custGeom>
            <a:avLst/>
            <a:gdLst>
              <a:gd name="T0" fmla="*/ 5209078 w 2995"/>
              <a:gd name="T1" fmla="*/ 809467 h 452"/>
              <a:gd name="T2" fmla="*/ 0 w 2995"/>
              <a:gd name="T3" fmla="*/ 809467 h 452"/>
              <a:gd name="T4" fmla="*/ 0 w 2995"/>
              <a:gd name="T5" fmla="*/ 23971 h 452"/>
              <a:gd name="T6" fmla="*/ 5209078 w 2995"/>
              <a:gd name="T7" fmla="*/ 23971 h 452"/>
              <a:gd name="T8" fmla="*/ 5524500 w 2995"/>
              <a:gd name="T9" fmla="*/ 416719 h 452"/>
              <a:gd name="T10" fmla="*/ 5209078 w 2995"/>
              <a:gd name="T11" fmla="*/ 809467 h 4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95" h="452">
                <a:moveTo>
                  <a:pt x="2824" y="439"/>
                </a:moveTo>
                <a:cubicBezTo>
                  <a:pt x="0" y="439"/>
                  <a:pt x="0" y="439"/>
                  <a:pt x="0" y="439"/>
                </a:cubicBezTo>
                <a:cubicBezTo>
                  <a:pt x="0" y="13"/>
                  <a:pt x="0" y="13"/>
                  <a:pt x="0" y="13"/>
                </a:cubicBezTo>
                <a:cubicBezTo>
                  <a:pt x="2824" y="13"/>
                  <a:pt x="2824" y="13"/>
                  <a:pt x="2824" y="13"/>
                </a:cubicBezTo>
                <a:cubicBezTo>
                  <a:pt x="2824" y="13"/>
                  <a:pt x="2995" y="0"/>
                  <a:pt x="2995" y="226"/>
                </a:cubicBezTo>
                <a:cubicBezTo>
                  <a:pt x="2995" y="452"/>
                  <a:pt x="2824" y="439"/>
                  <a:pt x="2824" y="439"/>
                </a:cubicBezTo>
                <a:close/>
              </a:path>
            </a:pathLst>
          </a:custGeom>
          <a:solidFill>
            <a:srgbClr val="B8DE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3" name="Freeform 381">
            <a:extLst>
              <a:ext uri="{FF2B5EF4-FFF2-40B4-BE49-F238E27FC236}">
                <a16:creationId xmlns:a16="http://schemas.microsoft.com/office/drawing/2014/main" id="{75975C56-1DEF-35A8-FA28-F00CFBD8CE38}"/>
              </a:ext>
            </a:extLst>
          </p:cNvPr>
          <p:cNvSpPr>
            <a:spLocks/>
          </p:cNvSpPr>
          <p:nvPr/>
        </p:nvSpPr>
        <p:spPr bwMode="auto">
          <a:xfrm>
            <a:off x="1609415" y="1959038"/>
            <a:ext cx="6288345" cy="589359"/>
          </a:xfrm>
          <a:custGeom>
            <a:avLst/>
            <a:gdLst>
              <a:gd name="T0" fmla="*/ 5524500 w 3480"/>
              <a:gd name="T1" fmla="*/ 785813 h 495"/>
              <a:gd name="T2" fmla="*/ 0 w 3480"/>
              <a:gd name="T3" fmla="*/ 785813 h 495"/>
              <a:gd name="T4" fmla="*/ 0 w 3480"/>
              <a:gd name="T5" fmla="*/ 0 h 495"/>
              <a:gd name="T6" fmla="*/ 5524500 w 3480"/>
              <a:gd name="T7" fmla="*/ 0 h 495"/>
              <a:gd name="T8" fmla="*/ 5210175 w 3480"/>
              <a:gd name="T9" fmla="*/ 392113 h 495"/>
              <a:gd name="T10" fmla="*/ 5524500 w 3480"/>
              <a:gd name="T11" fmla="*/ 785813 h 4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80" h="495">
                <a:moveTo>
                  <a:pt x="3480" y="495"/>
                </a:moveTo>
                <a:lnTo>
                  <a:pt x="0" y="495"/>
                </a:lnTo>
                <a:lnTo>
                  <a:pt x="0" y="0"/>
                </a:lnTo>
                <a:lnTo>
                  <a:pt x="3480" y="0"/>
                </a:lnTo>
                <a:lnTo>
                  <a:pt x="3282" y="247"/>
                </a:lnTo>
                <a:lnTo>
                  <a:pt x="3480" y="495"/>
                </a:lnTo>
                <a:close/>
              </a:path>
            </a:pathLst>
          </a:custGeom>
          <a:solidFill>
            <a:srgbClr val="3EC6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4" name="Freeform 378">
            <a:extLst>
              <a:ext uri="{FF2B5EF4-FFF2-40B4-BE49-F238E27FC236}">
                <a16:creationId xmlns:a16="http://schemas.microsoft.com/office/drawing/2014/main" id="{6E9DDAC9-5CE7-77D1-1D2B-D31764F1EEAD}"/>
              </a:ext>
            </a:extLst>
          </p:cNvPr>
          <p:cNvSpPr>
            <a:spLocks/>
          </p:cNvSpPr>
          <p:nvPr/>
        </p:nvSpPr>
        <p:spPr bwMode="auto">
          <a:xfrm>
            <a:off x="1609415" y="1182751"/>
            <a:ext cx="6288345" cy="590550"/>
          </a:xfrm>
          <a:custGeom>
            <a:avLst/>
            <a:gdLst>
              <a:gd name="T0" fmla="*/ 5208588 w 3480"/>
              <a:gd name="T1" fmla="*/ 787400 h 496"/>
              <a:gd name="T2" fmla="*/ 0 w 3480"/>
              <a:gd name="T3" fmla="*/ 787400 h 496"/>
              <a:gd name="T4" fmla="*/ 0 w 3480"/>
              <a:gd name="T5" fmla="*/ 0 h 496"/>
              <a:gd name="T6" fmla="*/ 5208588 w 3480"/>
              <a:gd name="T7" fmla="*/ 0 h 496"/>
              <a:gd name="T8" fmla="*/ 5524500 w 3480"/>
              <a:gd name="T9" fmla="*/ 395288 h 496"/>
              <a:gd name="T10" fmla="*/ 5208588 w 3480"/>
              <a:gd name="T11" fmla="*/ 787400 h 4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80" h="496">
                <a:moveTo>
                  <a:pt x="3281" y="496"/>
                </a:moveTo>
                <a:lnTo>
                  <a:pt x="0" y="496"/>
                </a:lnTo>
                <a:lnTo>
                  <a:pt x="0" y="0"/>
                </a:lnTo>
                <a:lnTo>
                  <a:pt x="3281" y="0"/>
                </a:lnTo>
                <a:lnTo>
                  <a:pt x="3480" y="249"/>
                </a:lnTo>
                <a:lnTo>
                  <a:pt x="3281" y="496"/>
                </a:lnTo>
                <a:close/>
              </a:path>
            </a:pathLst>
          </a:custGeom>
          <a:solidFill>
            <a:srgbClr val="2752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6" name="TextBox 2387">
            <a:extLst>
              <a:ext uri="{FF2B5EF4-FFF2-40B4-BE49-F238E27FC236}">
                <a16:creationId xmlns:a16="http://schemas.microsoft.com/office/drawing/2014/main" id="{A60A5720-4C8A-95A9-3535-690210F3E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497" y="1238402"/>
            <a:ext cx="58949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t-EE" altLang="en-US" sz="2400" b="1" kern="1200" dirty="0">
                <a:solidFill>
                  <a:prstClr val="white"/>
                </a:solidFill>
                <a:ea typeface="+mn-ea"/>
              </a:rPr>
              <a:t>Directorate of Revenue Intelligence</a:t>
            </a:r>
          </a:p>
        </p:txBody>
      </p:sp>
      <p:sp>
        <p:nvSpPr>
          <p:cNvPr id="2057" name="TextBox 373">
            <a:extLst>
              <a:ext uri="{FF2B5EF4-FFF2-40B4-BE49-F238E27FC236}">
                <a16:creationId xmlns:a16="http://schemas.microsoft.com/office/drawing/2014/main" id="{7A8C051D-6C87-25CC-9B8A-6AE410565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498" y="2035833"/>
            <a:ext cx="4766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t-EE" altLang="en-US" sz="2400" b="1" kern="1200" dirty="0">
                <a:solidFill>
                  <a:prstClr val="white"/>
                </a:solidFill>
                <a:ea typeface="+mn-ea"/>
              </a:rPr>
              <a:t>Directorate of Enforcement</a:t>
            </a:r>
          </a:p>
        </p:txBody>
      </p:sp>
      <p:sp>
        <p:nvSpPr>
          <p:cNvPr id="2058" name="TextBox 374">
            <a:extLst>
              <a:ext uri="{FF2B5EF4-FFF2-40B4-BE49-F238E27FC236}">
                <a16:creationId xmlns:a16="http://schemas.microsoft.com/office/drawing/2014/main" id="{F0F10F3E-0412-6088-99D0-F6C42D602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497" y="2824622"/>
            <a:ext cx="49288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t-EE" altLang="en-US" sz="2400" b="1" kern="1200" dirty="0">
                <a:solidFill>
                  <a:prstClr val="white"/>
                </a:solidFill>
                <a:ea typeface="+mn-ea"/>
              </a:rPr>
              <a:t>Narcotics Control Bureau</a:t>
            </a:r>
          </a:p>
        </p:txBody>
      </p:sp>
      <p:sp>
        <p:nvSpPr>
          <p:cNvPr id="2059" name="TextBox 375">
            <a:extLst>
              <a:ext uri="{FF2B5EF4-FFF2-40B4-BE49-F238E27FC236}">
                <a16:creationId xmlns:a16="http://schemas.microsoft.com/office/drawing/2014/main" id="{A36F617F-C641-0CE3-C28B-E1E5CACCE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497" y="3604827"/>
            <a:ext cx="46855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kern="1200" dirty="0">
                <a:solidFill>
                  <a:prstClr val="white"/>
                </a:solidFill>
                <a:ea typeface="+mn-ea"/>
              </a:rPr>
              <a:t>Border Security Force</a:t>
            </a:r>
            <a:endParaRPr lang="et-EE" altLang="en-US" sz="2400" b="1" kern="1200" dirty="0">
              <a:solidFill>
                <a:prstClr val="white"/>
              </a:solidFill>
              <a:ea typeface="+mn-ea"/>
            </a:endParaRPr>
          </a:p>
        </p:txBody>
      </p:sp>
      <p:sp>
        <p:nvSpPr>
          <p:cNvPr id="2060" name="TextBox 376">
            <a:extLst>
              <a:ext uri="{FF2B5EF4-FFF2-40B4-BE49-F238E27FC236}">
                <a16:creationId xmlns:a16="http://schemas.microsoft.com/office/drawing/2014/main" id="{EE703F3E-97CB-8304-DA9B-D80D19E39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497" y="4321266"/>
            <a:ext cx="61972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kern="1200" dirty="0" err="1">
                <a:solidFill>
                  <a:prstClr val="white"/>
                </a:solidFill>
                <a:ea typeface="+mn-ea"/>
              </a:rPr>
              <a:t>Sashastra</a:t>
            </a:r>
            <a:r>
              <a:rPr lang="en-US" altLang="en-US" sz="2400" b="1" kern="1200" dirty="0">
                <a:solidFill>
                  <a:prstClr val="white"/>
                </a:solidFill>
                <a:ea typeface="+mn-ea"/>
              </a:rPr>
              <a:t> Seema Bal</a:t>
            </a:r>
            <a:endParaRPr lang="et-EE" altLang="en-US" sz="2400" b="1" kern="1200" dirty="0">
              <a:solidFill>
                <a:prstClr val="white"/>
              </a:solidFill>
              <a:ea typeface="+mn-ea"/>
            </a:endParaRPr>
          </a:p>
        </p:txBody>
      </p:sp>
      <p:sp>
        <p:nvSpPr>
          <p:cNvPr id="2061" name="Freeform 376">
            <a:extLst>
              <a:ext uri="{FF2B5EF4-FFF2-40B4-BE49-F238E27FC236}">
                <a16:creationId xmlns:a16="http://schemas.microsoft.com/office/drawing/2014/main" id="{38DE81D0-E554-CE98-9424-F56B463F89BF}"/>
              </a:ext>
            </a:extLst>
          </p:cNvPr>
          <p:cNvSpPr>
            <a:spLocks/>
          </p:cNvSpPr>
          <p:nvPr/>
        </p:nvSpPr>
        <p:spPr bwMode="auto">
          <a:xfrm>
            <a:off x="728353" y="989869"/>
            <a:ext cx="651272" cy="651272"/>
          </a:xfrm>
          <a:custGeom>
            <a:avLst/>
            <a:gdLst>
              <a:gd name="T0" fmla="*/ 868363 w 471"/>
              <a:gd name="T1" fmla="*/ 868363 h 471"/>
              <a:gd name="T2" fmla="*/ 77434 w 471"/>
              <a:gd name="T3" fmla="*/ 868363 h 471"/>
              <a:gd name="T4" fmla="*/ 0 w 471"/>
              <a:gd name="T5" fmla="*/ 790929 h 471"/>
              <a:gd name="T6" fmla="*/ 0 w 471"/>
              <a:gd name="T7" fmla="*/ 77434 h 471"/>
              <a:gd name="T8" fmla="*/ 77434 w 471"/>
              <a:gd name="T9" fmla="*/ 0 h 471"/>
              <a:gd name="T10" fmla="*/ 868363 w 471"/>
              <a:gd name="T11" fmla="*/ 0 h 471"/>
              <a:gd name="T12" fmla="*/ 868363 w 471"/>
              <a:gd name="T13" fmla="*/ 868363 h 4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1" h="471">
                <a:moveTo>
                  <a:pt x="471" y="471"/>
                </a:moveTo>
                <a:cubicBezTo>
                  <a:pt x="42" y="471"/>
                  <a:pt x="42" y="471"/>
                  <a:pt x="42" y="471"/>
                </a:cubicBezTo>
                <a:cubicBezTo>
                  <a:pt x="19" y="471"/>
                  <a:pt x="0" y="453"/>
                  <a:pt x="0" y="429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8"/>
                  <a:pt x="19" y="0"/>
                  <a:pt x="42" y="0"/>
                </a:cubicBezTo>
                <a:cubicBezTo>
                  <a:pt x="471" y="0"/>
                  <a:pt x="471" y="0"/>
                  <a:pt x="471" y="0"/>
                </a:cubicBezTo>
                <a:lnTo>
                  <a:pt x="471" y="471"/>
                </a:lnTo>
                <a:close/>
              </a:path>
            </a:pathLst>
          </a:custGeom>
          <a:solidFill>
            <a:srgbClr val="2752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3" name="Freeform 379">
            <a:extLst>
              <a:ext uri="{FF2B5EF4-FFF2-40B4-BE49-F238E27FC236}">
                <a16:creationId xmlns:a16="http://schemas.microsoft.com/office/drawing/2014/main" id="{722D8808-7FA7-C1FB-82D7-2E61F3534EFD}"/>
              </a:ext>
            </a:extLst>
          </p:cNvPr>
          <p:cNvSpPr>
            <a:spLocks/>
          </p:cNvSpPr>
          <p:nvPr/>
        </p:nvSpPr>
        <p:spPr bwMode="auto">
          <a:xfrm>
            <a:off x="728353" y="1844738"/>
            <a:ext cx="651272" cy="653653"/>
          </a:xfrm>
          <a:custGeom>
            <a:avLst/>
            <a:gdLst>
              <a:gd name="T0" fmla="*/ 868363 w 471"/>
              <a:gd name="T1" fmla="*/ 871538 h 472"/>
              <a:gd name="T2" fmla="*/ 77434 w 471"/>
              <a:gd name="T3" fmla="*/ 871538 h 472"/>
              <a:gd name="T4" fmla="*/ 0 w 471"/>
              <a:gd name="T5" fmla="*/ 793986 h 472"/>
              <a:gd name="T6" fmla="*/ 0 w 471"/>
              <a:gd name="T7" fmla="*/ 77552 h 472"/>
              <a:gd name="T8" fmla="*/ 77434 w 471"/>
              <a:gd name="T9" fmla="*/ 0 h 472"/>
              <a:gd name="T10" fmla="*/ 868363 w 471"/>
              <a:gd name="T11" fmla="*/ 0 h 472"/>
              <a:gd name="T12" fmla="*/ 868363 w 471"/>
              <a:gd name="T13" fmla="*/ 871538 h 4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1" h="472">
                <a:moveTo>
                  <a:pt x="471" y="472"/>
                </a:moveTo>
                <a:cubicBezTo>
                  <a:pt x="42" y="472"/>
                  <a:pt x="42" y="472"/>
                  <a:pt x="42" y="472"/>
                </a:cubicBezTo>
                <a:cubicBezTo>
                  <a:pt x="19" y="472"/>
                  <a:pt x="0" y="453"/>
                  <a:pt x="0" y="430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19" y="0"/>
                  <a:pt x="42" y="0"/>
                </a:cubicBezTo>
                <a:cubicBezTo>
                  <a:pt x="471" y="0"/>
                  <a:pt x="471" y="0"/>
                  <a:pt x="471" y="0"/>
                </a:cubicBezTo>
                <a:lnTo>
                  <a:pt x="471" y="472"/>
                </a:lnTo>
                <a:close/>
              </a:path>
            </a:pathLst>
          </a:custGeom>
          <a:solidFill>
            <a:srgbClr val="3EC6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5" name="Freeform 382">
            <a:extLst>
              <a:ext uri="{FF2B5EF4-FFF2-40B4-BE49-F238E27FC236}">
                <a16:creationId xmlns:a16="http://schemas.microsoft.com/office/drawing/2014/main" id="{51CA0E72-B584-E8A1-D1C6-B04B09EE8CA0}"/>
              </a:ext>
            </a:extLst>
          </p:cNvPr>
          <p:cNvSpPr>
            <a:spLocks/>
          </p:cNvSpPr>
          <p:nvPr/>
        </p:nvSpPr>
        <p:spPr bwMode="auto">
          <a:xfrm>
            <a:off x="728353" y="2701988"/>
            <a:ext cx="651272" cy="652463"/>
          </a:xfrm>
          <a:custGeom>
            <a:avLst/>
            <a:gdLst>
              <a:gd name="T0" fmla="*/ 868363 w 471"/>
              <a:gd name="T1" fmla="*/ 869950 h 472"/>
              <a:gd name="T2" fmla="*/ 77434 w 471"/>
              <a:gd name="T3" fmla="*/ 869950 h 472"/>
              <a:gd name="T4" fmla="*/ 0 w 471"/>
              <a:gd name="T5" fmla="*/ 792539 h 472"/>
              <a:gd name="T6" fmla="*/ 0 w 471"/>
              <a:gd name="T7" fmla="*/ 77411 h 472"/>
              <a:gd name="T8" fmla="*/ 77434 w 471"/>
              <a:gd name="T9" fmla="*/ 0 h 472"/>
              <a:gd name="T10" fmla="*/ 868363 w 471"/>
              <a:gd name="T11" fmla="*/ 0 h 472"/>
              <a:gd name="T12" fmla="*/ 868363 w 471"/>
              <a:gd name="T13" fmla="*/ 869950 h 4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1" h="472">
                <a:moveTo>
                  <a:pt x="471" y="472"/>
                </a:moveTo>
                <a:cubicBezTo>
                  <a:pt x="42" y="472"/>
                  <a:pt x="42" y="472"/>
                  <a:pt x="42" y="472"/>
                </a:cubicBezTo>
                <a:cubicBezTo>
                  <a:pt x="19" y="472"/>
                  <a:pt x="0" y="453"/>
                  <a:pt x="0" y="430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19" y="0"/>
                  <a:pt x="42" y="0"/>
                </a:cubicBezTo>
                <a:cubicBezTo>
                  <a:pt x="471" y="0"/>
                  <a:pt x="471" y="0"/>
                  <a:pt x="471" y="0"/>
                </a:cubicBezTo>
                <a:lnTo>
                  <a:pt x="471" y="472"/>
                </a:lnTo>
                <a:close/>
              </a:path>
            </a:pathLst>
          </a:custGeom>
          <a:solidFill>
            <a:srgbClr val="B8DE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7" name="Freeform 385">
            <a:extLst>
              <a:ext uri="{FF2B5EF4-FFF2-40B4-BE49-F238E27FC236}">
                <a16:creationId xmlns:a16="http://schemas.microsoft.com/office/drawing/2014/main" id="{6F087585-90BC-076C-8467-E2761274ABA5}"/>
              </a:ext>
            </a:extLst>
          </p:cNvPr>
          <p:cNvSpPr>
            <a:spLocks/>
          </p:cNvSpPr>
          <p:nvPr/>
        </p:nvSpPr>
        <p:spPr bwMode="auto">
          <a:xfrm>
            <a:off x="728353" y="3559238"/>
            <a:ext cx="651272" cy="652463"/>
          </a:xfrm>
          <a:custGeom>
            <a:avLst/>
            <a:gdLst>
              <a:gd name="T0" fmla="*/ 868363 w 471"/>
              <a:gd name="T1" fmla="*/ 869950 h 472"/>
              <a:gd name="T2" fmla="*/ 77434 w 471"/>
              <a:gd name="T3" fmla="*/ 869950 h 472"/>
              <a:gd name="T4" fmla="*/ 0 w 471"/>
              <a:gd name="T5" fmla="*/ 792539 h 472"/>
              <a:gd name="T6" fmla="*/ 0 w 471"/>
              <a:gd name="T7" fmla="*/ 77411 h 472"/>
              <a:gd name="T8" fmla="*/ 77434 w 471"/>
              <a:gd name="T9" fmla="*/ 0 h 472"/>
              <a:gd name="T10" fmla="*/ 868363 w 471"/>
              <a:gd name="T11" fmla="*/ 0 h 472"/>
              <a:gd name="T12" fmla="*/ 868363 w 471"/>
              <a:gd name="T13" fmla="*/ 869950 h 4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1" h="472">
                <a:moveTo>
                  <a:pt x="471" y="472"/>
                </a:moveTo>
                <a:cubicBezTo>
                  <a:pt x="42" y="472"/>
                  <a:pt x="42" y="472"/>
                  <a:pt x="42" y="472"/>
                </a:cubicBezTo>
                <a:cubicBezTo>
                  <a:pt x="19" y="472"/>
                  <a:pt x="0" y="453"/>
                  <a:pt x="0" y="430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19" y="0"/>
                  <a:pt x="42" y="0"/>
                </a:cubicBezTo>
                <a:cubicBezTo>
                  <a:pt x="471" y="0"/>
                  <a:pt x="471" y="0"/>
                  <a:pt x="471" y="0"/>
                </a:cubicBezTo>
                <a:lnTo>
                  <a:pt x="471" y="472"/>
                </a:lnTo>
                <a:close/>
              </a:path>
            </a:pathLst>
          </a:custGeom>
          <a:solidFill>
            <a:srgbClr val="E0C1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9" name="Freeform 388">
            <a:extLst>
              <a:ext uri="{FF2B5EF4-FFF2-40B4-BE49-F238E27FC236}">
                <a16:creationId xmlns:a16="http://schemas.microsoft.com/office/drawing/2014/main" id="{A45576BF-6DB6-DE30-25E0-11979E02EFF8}"/>
              </a:ext>
            </a:extLst>
          </p:cNvPr>
          <p:cNvSpPr>
            <a:spLocks/>
          </p:cNvSpPr>
          <p:nvPr/>
        </p:nvSpPr>
        <p:spPr bwMode="auto">
          <a:xfrm>
            <a:off x="728353" y="4416488"/>
            <a:ext cx="651272" cy="651272"/>
          </a:xfrm>
          <a:custGeom>
            <a:avLst/>
            <a:gdLst>
              <a:gd name="T0" fmla="*/ 868363 w 471"/>
              <a:gd name="T1" fmla="*/ 868363 h 471"/>
              <a:gd name="T2" fmla="*/ 77434 w 471"/>
              <a:gd name="T3" fmla="*/ 868363 h 471"/>
              <a:gd name="T4" fmla="*/ 0 w 471"/>
              <a:gd name="T5" fmla="*/ 790929 h 471"/>
              <a:gd name="T6" fmla="*/ 0 w 471"/>
              <a:gd name="T7" fmla="*/ 77434 h 471"/>
              <a:gd name="T8" fmla="*/ 77434 w 471"/>
              <a:gd name="T9" fmla="*/ 0 h 471"/>
              <a:gd name="T10" fmla="*/ 868363 w 471"/>
              <a:gd name="T11" fmla="*/ 0 h 471"/>
              <a:gd name="T12" fmla="*/ 868363 w 471"/>
              <a:gd name="T13" fmla="*/ 868363 h 4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1" h="471">
                <a:moveTo>
                  <a:pt x="471" y="471"/>
                </a:moveTo>
                <a:cubicBezTo>
                  <a:pt x="42" y="471"/>
                  <a:pt x="42" y="471"/>
                  <a:pt x="42" y="471"/>
                </a:cubicBezTo>
                <a:cubicBezTo>
                  <a:pt x="19" y="471"/>
                  <a:pt x="0" y="453"/>
                  <a:pt x="0" y="429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8"/>
                  <a:pt x="19" y="0"/>
                  <a:pt x="42" y="0"/>
                </a:cubicBezTo>
                <a:cubicBezTo>
                  <a:pt x="471" y="0"/>
                  <a:pt x="471" y="0"/>
                  <a:pt x="471" y="0"/>
                </a:cubicBezTo>
                <a:lnTo>
                  <a:pt x="471" y="471"/>
                </a:lnTo>
                <a:close/>
              </a:path>
            </a:pathLst>
          </a:custGeom>
          <a:solidFill>
            <a:srgbClr val="F292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1" name="Freeform 390">
            <a:extLst>
              <a:ext uri="{FF2B5EF4-FFF2-40B4-BE49-F238E27FC236}">
                <a16:creationId xmlns:a16="http://schemas.microsoft.com/office/drawing/2014/main" id="{52C328A2-B0E3-9148-B00E-F1FDE2257A70}"/>
              </a:ext>
            </a:extLst>
          </p:cNvPr>
          <p:cNvSpPr>
            <a:spLocks/>
          </p:cNvSpPr>
          <p:nvPr/>
        </p:nvSpPr>
        <p:spPr bwMode="auto">
          <a:xfrm>
            <a:off x="1379625" y="989870"/>
            <a:ext cx="229790" cy="783431"/>
          </a:xfrm>
          <a:custGeom>
            <a:avLst/>
            <a:gdLst>
              <a:gd name="T0" fmla="*/ 306388 w 166"/>
              <a:gd name="T1" fmla="*/ 1044575 h 567"/>
              <a:gd name="T2" fmla="*/ 0 w 166"/>
              <a:gd name="T3" fmla="*/ 869558 h 567"/>
              <a:gd name="T4" fmla="*/ 0 w 166"/>
              <a:gd name="T5" fmla="*/ 0 h 567"/>
              <a:gd name="T6" fmla="*/ 306388 w 166"/>
              <a:gd name="T7" fmla="*/ 259762 h 567"/>
              <a:gd name="T8" fmla="*/ 306388 w 166"/>
              <a:gd name="T9" fmla="*/ 1044575 h 5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6" h="567">
                <a:moveTo>
                  <a:pt x="166" y="567"/>
                </a:moveTo>
                <a:cubicBezTo>
                  <a:pt x="111" y="535"/>
                  <a:pt x="56" y="504"/>
                  <a:pt x="0" y="472"/>
                </a:cubicBezTo>
                <a:cubicBezTo>
                  <a:pt x="0" y="314"/>
                  <a:pt x="0" y="157"/>
                  <a:pt x="0" y="0"/>
                </a:cubicBezTo>
                <a:cubicBezTo>
                  <a:pt x="56" y="47"/>
                  <a:pt x="111" y="94"/>
                  <a:pt x="166" y="141"/>
                </a:cubicBezTo>
                <a:cubicBezTo>
                  <a:pt x="166" y="283"/>
                  <a:pt x="166" y="425"/>
                  <a:pt x="166" y="567"/>
                </a:cubicBezTo>
                <a:close/>
              </a:path>
            </a:pathLst>
          </a:custGeom>
          <a:solidFill>
            <a:srgbClr val="1E40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2" name="Freeform 391">
            <a:extLst>
              <a:ext uri="{FF2B5EF4-FFF2-40B4-BE49-F238E27FC236}">
                <a16:creationId xmlns:a16="http://schemas.microsoft.com/office/drawing/2014/main" id="{74F5D8C1-E20B-BA7D-E1B4-385B0A5297C0}"/>
              </a:ext>
            </a:extLst>
          </p:cNvPr>
          <p:cNvSpPr>
            <a:spLocks/>
          </p:cNvSpPr>
          <p:nvPr/>
        </p:nvSpPr>
        <p:spPr bwMode="auto">
          <a:xfrm>
            <a:off x="1379625" y="1847120"/>
            <a:ext cx="229790" cy="701278"/>
          </a:xfrm>
          <a:custGeom>
            <a:avLst/>
            <a:gdLst>
              <a:gd name="T0" fmla="*/ 306388 w 166"/>
              <a:gd name="T1" fmla="*/ 935038 h 508"/>
              <a:gd name="T2" fmla="*/ 0 w 166"/>
              <a:gd name="T3" fmla="*/ 866935 h 508"/>
              <a:gd name="T4" fmla="*/ 0 w 166"/>
              <a:gd name="T5" fmla="*/ 0 h 508"/>
              <a:gd name="T6" fmla="*/ 306388 w 166"/>
              <a:gd name="T7" fmla="*/ 149091 h 508"/>
              <a:gd name="T8" fmla="*/ 306388 w 166"/>
              <a:gd name="T9" fmla="*/ 935038 h 5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6" h="508">
                <a:moveTo>
                  <a:pt x="166" y="508"/>
                </a:moveTo>
                <a:cubicBezTo>
                  <a:pt x="111" y="496"/>
                  <a:pt x="56" y="483"/>
                  <a:pt x="0" y="471"/>
                </a:cubicBezTo>
                <a:cubicBezTo>
                  <a:pt x="0" y="314"/>
                  <a:pt x="0" y="157"/>
                  <a:pt x="0" y="0"/>
                </a:cubicBezTo>
                <a:cubicBezTo>
                  <a:pt x="56" y="27"/>
                  <a:pt x="111" y="54"/>
                  <a:pt x="166" y="81"/>
                </a:cubicBezTo>
                <a:cubicBezTo>
                  <a:pt x="166" y="223"/>
                  <a:pt x="166" y="366"/>
                  <a:pt x="166" y="508"/>
                </a:cubicBezTo>
                <a:close/>
              </a:path>
            </a:pathLst>
          </a:custGeom>
          <a:solidFill>
            <a:srgbClr val="35AA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3" name="Freeform 392">
            <a:extLst>
              <a:ext uri="{FF2B5EF4-FFF2-40B4-BE49-F238E27FC236}">
                <a16:creationId xmlns:a16="http://schemas.microsoft.com/office/drawing/2014/main" id="{251307AF-1913-4F20-F79A-63237BAA8CF3}"/>
              </a:ext>
            </a:extLst>
          </p:cNvPr>
          <p:cNvSpPr>
            <a:spLocks/>
          </p:cNvSpPr>
          <p:nvPr/>
        </p:nvSpPr>
        <p:spPr bwMode="auto">
          <a:xfrm>
            <a:off x="1379625" y="2701988"/>
            <a:ext cx="229790" cy="652463"/>
          </a:xfrm>
          <a:custGeom>
            <a:avLst/>
            <a:gdLst>
              <a:gd name="T0" fmla="*/ 306388 w 166"/>
              <a:gd name="T1" fmla="*/ 827558 h 472"/>
              <a:gd name="T2" fmla="*/ 0 w 166"/>
              <a:gd name="T3" fmla="*/ 869950 h 472"/>
              <a:gd name="T4" fmla="*/ 0 w 166"/>
              <a:gd name="T5" fmla="*/ 0 h 472"/>
              <a:gd name="T6" fmla="*/ 306388 w 166"/>
              <a:gd name="T7" fmla="*/ 42392 h 472"/>
              <a:gd name="T8" fmla="*/ 306388 w 166"/>
              <a:gd name="T9" fmla="*/ 827558 h 4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6" h="472">
                <a:moveTo>
                  <a:pt x="166" y="449"/>
                </a:moveTo>
                <a:cubicBezTo>
                  <a:pt x="111" y="457"/>
                  <a:pt x="56" y="464"/>
                  <a:pt x="0" y="472"/>
                </a:cubicBezTo>
                <a:cubicBezTo>
                  <a:pt x="0" y="315"/>
                  <a:pt x="0" y="157"/>
                  <a:pt x="0" y="0"/>
                </a:cubicBezTo>
                <a:cubicBezTo>
                  <a:pt x="56" y="8"/>
                  <a:pt x="111" y="15"/>
                  <a:pt x="166" y="23"/>
                </a:cubicBezTo>
                <a:cubicBezTo>
                  <a:pt x="166" y="165"/>
                  <a:pt x="166" y="307"/>
                  <a:pt x="166" y="449"/>
                </a:cubicBezTo>
                <a:close/>
              </a:path>
            </a:pathLst>
          </a:custGeom>
          <a:solidFill>
            <a:srgbClr val="A1C2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4" name="Freeform 393">
            <a:extLst>
              <a:ext uri="{FF2B5EF4-FFF2-40B4-BE49-F238E27FC236}">
                <a16:creationId xmlns:a16="http://schemas.microsoft.com/office/drawing/2014/main" id="{E87B6B4B-E06A-67E6-1048-7B5B3DC24A35}"/>
              </a:ext>
            </a:extLst>
          </p:cNvPr>
          <p:cNvSpPr>
            <a:spLocks/>
          </p:cNvSpPr>
          <p:nvPr/>
        </p:nvSpPr>
        <p:spPr bwMode="auto">
          <a:xfrm>
            <a:off x="1379625" y="3508041"/>
            <a:ext cx="229790" cy="702469"/>
          </a:xfrm>
          <a:custGeom>
            <a:avLst/>
            <a:gdLst>
              <a:gd name="T0" fmla="*/ 306388 w 166"/>
              <a:gd name="T1" fmla="*/ 787281 h 508"/>
              <a:gd name="T2" fmla="*/ 0 w 166"/>
              <a:gd name="T3" fmla="*/ 936625 h 508"/>
              <a:gd name="T4" fmla="*/ 0 w 166"/>
              <a:gd name="T5" fmla="*/ 68219 h 508"/>
              <a:gd name="T6" fmla="*/ 306388 w 166"/>
              <a:gd name="T7" fmla="*/ 0 h 508"/>
              <a:gd name="T8" fmla="*/ 306388 w 166"/>
              <a:gd name="T9" fmla="*/ 787281 h 5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6" h="508">
                <a:moveTo>
                  <a:pt x="166" y="427"/>
                </a:moveTo>
                <a:cubicBezTo>
                  <a:pt x="111" y="454"/>
                  <a:pt x="56" y="481"/>
                  <a:pt x="0" y="508"/>
                </a:cubicBezTo>
                <a:cubicBezTo>
                  <a:pt x="0" y="351"/>
                  <a:pt x="0" y="194"/>
                  <a:pt x="0" y="37"/>
                </a:cubicBezTo>
                <a:cubicBezTo>
                  <a:pt x="56" y="25"/>
                  <a:pt x="111" y="12"/>
                  <a:pt x="166" y="0"/>
                </a:cubicBezTo>
                <a:cubicBezTo>
                  <a:pt x="166" y="142"/>
                  <a:pt x="166" y="285"/>
                  <a:pt x="166" y="427"/>
                </a:cubicBezTo>
                <a:close/>
              </a:path>
            </a:pathLst>
          </a:custGeom>
          <a:solidFill>
            <a:srgbClr val="C4A9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5" name="Freeform 394">
            <a:extLst>
              <a:ext uri="{FF2B5EF4-FFF2-40B4-BE49-F238E27FC236}">
                <a16:creationId xmlns:a16="http://schemas.microsoft.com/office/drawing/2014/main" id="{3B6E314C-69A5-FD3A-9B4D-05628F6F108A}"/>
              </a:ext>
            </a:extLst>
          </p:cNvPr>
          <p:cNvSpPr>
            <a:spLocks/>
          </p:cNvSpPr>
          <p:nvPr/>
        </p:nvSpPr>
        <p:spPr bwMode="auto">
          <a:xfrm>
            <a:off x="1379625" y="4284329"/>
            <a:ext cx="229790" cy="783431"/>
          </a:xfrm>
          <a:custGeom>
            <a:avLst/>
            <a:gdLst>
              <a:gd name="T0" fmla="*/ 306388 w 166"/>
              <a:gd name="T1" fmla="*/ 786655 h 567"/>
              <a:gd name="T2" fmla="*/ 0 w 166"/>
              <a:gd name="T3" fmla="*/ 1044575 h 567"/>
              <a:gd name="T4" fmla="*/ 0 w 166"/>
              <a:gd name="T5" fmla="*/ 175017 h 567"/>
              <a:gd name="T6" fmla="*/ 306388 w 166"/>
              <a:gd name="T7" fmla="*/ 0 h 567"/>
              <a:gd name="T8" fmla="*/ 306388 w 166"/>
              <a:gd name="T9" fmla="*/ 786655 h 5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6" h="567">
                <a:moveTo>
                  <a:pt x="166" y="427"/>
                </a:moveTo>
                <a:cubicBezTo>
                  <a:pt x="111" y="473"/>
                  <a:pt x="56" y="520"/>
                  <a:pt x="0" y="567"/>
                </a:cubicBezTo>
                <a:cubicBezTo>
                  <a:pt x="0" y="410"/>
                  <a:pt x="0" y="253"/>
                  <a:pt x="0" y="95"/>
                </a:cubicBezTo>
                <a:cubicBezTo>
                  <a:pt x="56" y="63"/>
                  <a:pt x="111" y="32"/>
                  <a:pt x="166" y="0"/>
                </a:cubicBezTo>
                <a:cubicBezTo>
                  <a:pt x="166" y="142"/>
                  <a:pt x="166" y="284"/>
                  <a:pt x="166" y="427"/>
                </a:cubicBezTo>
                <a:close/>
              </a:path>
            </a:pathLst>
          </a:custGeom>
          <a:solidFill>
            <a:srgbClr val="D681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9" name="Freeform 399">
            <a:extLst>
              <a:ext uri="{FF2B5EF4-FFF2-40B4-BE49-F238E27FC236}">
                <a16:creationId xmlns:a16="http://schemas.microsoft.com/office/drawing/2014/main" id="{09B8ECEB-CC89-7383-989F-9E6B013D1ABE}"/>
              </a:ext>
            </a:extLst>
          </p:cNvPr>
          <p:cNvSpPr>
            <a:spLocks noEditPoints="1"/>
          </p:cNvSpPr>
          <p:nvPr/>
        </p:nvSpPr>
        <p:spPr bwMode="auto">
          <a:xfrm>
            <a:off x="1030772" y="2023332"/>
            <a:ext cx="46435" cy="170259"/>
          </a:xfrm>
          <a:custGeom>
            <a:avLst/>
            <a:gdLst>
              <a:gd name="T0" fmla="*/ 13133 w 33"/>
              <a:gd name="T1" fmla="*/ 227013 h 123"/>
              <a:gd name="T2" fmla="*/ 48780 w 33"/>
              <a:gd name="T3" fmla="*/ 227013 h 123"/>
              <a:gd name="T4" fmla="*/ 61913 w 33"/>
              <a:gd name="T5" fmla="*/ 212248 h 123"/>
              <a:gd name="T6" fmla="*/ 61913 w 33"/>
              <a:gd name="T7" fmla="*/ 12919 h 123"/>
              <a:gd name="T8" fmla="*/ 48780 w 33"/>
              <a:gd name="T9" fmla="*/ 0 h 123"/>
              <a:gd name="T10" fmla="*/ 13133 w 33"/>
              <a:gd name="T11" fmla="*/ 0 h 123"/>
              <a:gd name="T12" fmla="*/ 0 w 33"/>
              <a:gd name="T13" fmla="*/ 12919 h 123"/>
              <a:gd name="T14" fmla="*/ 0 w 33"/>
              <a:gd name="T15" fmla="*/ 212248 h 123"/>
              <a:gd name="T16" fmla="*/ 13133 w 33"/>
              <a:gd name="T17" fmla="*/ 227013 h 123"/>
              <a:gd name="T18" fmla="*/ 13133 w 33"/>
              <a:gd name="T19" fmla="*/ 227013 h 123"/>
              <a:gd name="T20" fmla="*/ 13133 w 33"/>
              <a:gd name="T21" fmla="*/ 227013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3" h="123">
                <a:moveTo>
                  <a:pt x="7" y="123"/>
                </a:moveTo>
                <a:cubicBezTo>
                  <a:pt x="26" y="123"/>
                  <a:pt x="26" y="123"/>
                  <a:pt x="26" y="123"/>
                </a:cubicBezTo>
                <a:cubicBezTo>
                  <a:pt x="30" y="123"/>
                  <a:pt x="33" y="119"/>
                  <a:pt x="33" y="115"/>
                </a:cubicBezTo>
                <a:cubicBezTo>
                  <a:pt x="33" y="7"/>
                  <a:pt x="33" y="7"/>
                  <a:pt x="33" y="7"/>
                </a:cubicBezTo>
                <a:cubicBezTo>
                  <a:pt x="33" y="3"/>
                  <a:pt x="30" y="0"/>
                  <a:pt x="26" y="0"/>
                </a:cubicBezTo>
                <a:cubicBezTo>
                  <a:pt x="7" y="0"/>
                  <a:pt x="7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19"/>
                  <a:pt x="3" y="123"/>
                  <a:pt x="7" y="123"/>
                </a:cubicBezTo>
                <a:close/>
                <a:moveTo>
                  <a:pt x="7" y="123"/>
                </a:moveTo>
                <a:cubicBezTo>
                  <a:pt x="7" y="123"/>
                  <a:pt x="7" y="123"/>
                  <a:pt x="7" y="123"/>
                </a:cubicBezTo>
              </a:path>
            </a:pathLst>
          </a:custGeom>
          <a:solidFill>
            <a:srgbClr val="3EC6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81" name="Freeform 401">
            <a:extLst>
              <a:ext uri="{FF2B5EF4-FFF2-40B4-BE49-F238E27FC236}">
                <a16:creationId xmlns:a16="http://schemas.microsoft.com/office/drawing/2014/main" id="{1315E365-961F-0F01-345D-4254F5258DBD}"/>
              </a:ext>
            </a:extLst>
          </p:cNvPr>
          <p:cNvSpPr>
            <a:spLocks noEditPoints="1"/>
          </p:cNvSpPr>
          <p:nvPr/>
        </p:nvSpPr>
        <p:spPr bwMode="auto">
          <a:xfrm>
            <a:off x="879563" y="1141079"/>
            <a:ext cx="207169" cy="208360"/>
          </a:xfrm>
          <a:custGeom>
            <a:avLst/>
            <a:gdLst>
              <a:gd name="T0" fmla="*/ 29464 w 150"/>
              <a:gd name="T1" fmla="*/ 170392 h 150"/>
              <a:gd name="T2" fmla="*/ 40513 w 150"/>
              <a:gd name="T3" fmla="*/ 194469 h 150"/>
              <a:gd name="T4" fmla="*/ 27623 w 150"/>
              <a:gd name="T5" fmla="*/ 209286 h 150"/>
              <a:gd name="T6" fmla="*/ 29464 w 150"/>
              <a:gd name="T7" fmla="*/ 225955 h 150"/>
              <a:gd name="T8" fmla="*/ 49721 w 150"/>
              <a:gd name="T9" fmla="*/ 248180 h 150"/>
              <a:gd name="T10" fmla="*/ 66294 w 150"/>
              <a:gd name="T11" fmla="*/ 248180 h 150"/>
              <a:gd name="T12" fmla="*/ 82868 w 150"/>
              <a:gd name="T13" fmla="*/ 237067 h 150"/>
              <a:gd name="T14" fmla="*/ 106807 w 150"/>
              <a:gd name="T15" fmla="*/ 246328 h 150"/>
              <a:gd name="T16" fmla="*/ 110490 w 150"/>
              <a:gd name="T17" fmla="*/ 266700 h 150"/>
              <a:gd name="T18" fmla="*/ 123381 w 150"/>
              <a:gd name="T19" fmla="*/ 277813 h 150"/>
              <a:gd name="T20" fmla="*/ 152845 w 150"/>
              <a:gd name="T21" fmla="*/ 277813 h 150"/>
              <a:gd name="T22" fmla="*/ 165735 w 150"/>
              <a:gd name="T23" fmla="*/ 266700 h 150"/>
              <a:gd name="T24" fmla="*/ 167577 w 150"/>
              <a:gd name="T25" fmla="*/ 248180 h 150"/>
              <a:gd name="T26" fmla="*/ 193358 w 150"/>
              <a:gd name="T27" fmla="*/ 237067 h 150"/>
              <a:gd name="T28" fmla="*/ 208090 w 150"/>
              <a:gd name="T29" fmla="*/ 248180 h 150"/>
              <a:gd name="T30" fmla="*/ 226505 w 150"/>
              <a:gd name="T31" fmla="*/ 248180 h 150"/>
              <a:gd name="T32" fmla="*/ 246761 w 150"/>
              <a:gd name="T33" fmla="*/ 225955 h 150"/>
              <a:gd name="T34" fmla="*/ 248603 w 150"/>
              <a:gd name="T35" fmla="*/ 209286 h 150"/>
              <a:gd name="T36" fmla="*/ 235712 w 150"/>
              <a:gd name="T37" fmla="*/ 194469 h 150"/>
              <a:gd name="T38" fmla="*/ 246761 w 150"/>
              <a:gd name="T39" fmla="*/ 168540 h 150"/>
              <a:gd name="T40" fmla="*/ 265176 w 150"/>
              <a:gd name="T41" fmla="*/ 166688 h 150"/>
              <a:gd name="T42" fmla="*/ 276225 w 150"/>
              <a:gd name="T43" fmla="*/ 153723 h 150"/>
              <a:gd name="T44" fmla="*/ 276225 w 150"/>
              <a:gd name="T45" fmla="*/ 124090 h 150"/>
              <a:gd name="T46" fmla="*/ 265176 w 150"/>
              <a:gd name="T47" fmla="*/ 111125 h 150"/>
              <a:gd name="T48" fmla="*/ 246761 w 150"/>
              <a:gd name="T49" fmla="*/ 109273 h 150"/>
              <a:gd name="T50" fmla="*/ 237554 w 150"/>
              <a:gd name="T51" fmla="*/ 83344 h 150"/>
              <a:gd name="T52" fmla="*/ 248603 w 150"/>
              <a:gd name="T53" fmla="*/ 68527 h 150"/>
              <a:gd name="T54" fmla="*/ 246761 w 150"/>
              <a:gd name="T55" fmla="*/ 51858 h 150"/>
              <a:gd name="T56" fmla="*/ 226505 w 150"/>
              <a:gd name="T57" fmla="*/ 31485 h 150"/>
              <a:gd name="T58" fmla="*/ 208090 w 150"/>
              <a:gd name="T59" fmla="*/ 29633 h 150"/>
              <a:gd name="T60" fmla="*/ 195199 w 150"/>
              <a:gd name="T61" fmla="*/ 40746 h 150"/>
              <a:gd name="T62" fmla="*/ 167577 w 150"/>
              <a:gd name="T63" fmla="*/ 27781 h 150"/>
              <a:gd name="T64" fmla="*/ 165735 w 150"/>
              <a:gd name="T65" fmla="*/ 11113 h 150"/>
              <a:gd name="T66" fmla="*/ 152845 w 150"/>
              <a:gd name="T67" fmla="*/ 0 h 150"/>
              <a:gd name="T68" fmla="*/ 123381 w 150"/>
              <a:gd name="T69" fmla="*/ 0 h 150"/>
              <a:gd name="T70" fmla="*/ 110490 w 150"/>
              <a:gd name="T71" fmla="*/ 11113 h 150"/>
              <a:gd name="T72" fmla="*/ 108649 w 150"/>
              <a:gd name="T73" fmla="*/ 27781 h 150"/>
              <a:gd name="T74" fmla="*/ 81026 w 150"/>
              <a:gd name="T75" fmla="*/ 40746 h 150"/>
              <a:gd name="T76" fmla="*/ 66294 w 150"/>
              <a:gd name="T77" fmla="*/ 29633 h 150"/>
              <a:gd name="T78" fmla="*/ 49721 w 150"/>
              <a:gd name="T79" fmla="*/ 31485 h 150"/>
              <a:gd name="T80" fmla="*/ 29464 w 150"/>
              <a:gd name="T81" fmla="*/ 51858 h 150"/>
              <a:gd name="T82" fmla="*/ 27623 w 150"/>
              <a:gd name="T83" fmla="*/ 68527 h 150"/>
              <a:gd name="T84" fmla="*/ 40513 w 150"/>
              <a:gd name="T85" fmla="*/ 83344 h 150"/>
              <a:gd name="T86" fmla="*/ 29464 w 150"/>
              <a:gd name="T87" fmla="*/ 109273 h 150"/>
              <a:gd name="T88" fmla="*/ 11049 w 150"/>
              <a:gd name="T89" fmla="*/ 112977 h 150"/>
              <a:gd name="T90" fmla="*/ 0 w 150"/>
              <a:gd name="T91" fmla="*/ 124090 h 150"/>
              <a:gd name="T92" fmla="*/ 0 w 150"/>
              <a:gd name="T93" fmla="*/ 155575 h 150"/>
              <a:gd name="T94" fmla="*/ 11049 w 150"/>
              <a:gd name="T95" fmla="*/ 166688 h 150"/>
              <a:gd name="T96" fmla="*/ 29464 w 150"/>
              <a:gd name="T97" fmla="*/ 170392 h 150"/>
              <a:gd name="T98" fmla="*/ 138113 w 150"/>
              <a:gd name="T99" fmla="*/ 88900 h 150"/>
              <a:gd name="T100" fmla="*/ 187833 w 150"/>
              <a:gd name="T101" fmla="*/ 138907 h 150"/>
              <a:gd name="T102" fmla="*/ 138113 w 150"/>
              <a:gd name="T103" fmla="*/ 187061 h 150"/>
              <a:gd name="T104" fmla="*/ 88392 w 150"/>
              <a:gd name="T105" fmla="*/ 138907 h 150"/>
              <a:gd name="T106" fmla="*/ 138113 w 150"/>
              <a:gd name="T107" fmla="*/ 88900 h 150"/>
              <a:gd name="T108" fmla="*/ 138113 w 150"/>
              <a:gd name="T109" fmla="*/ 88900 h 150"/>
              <a:gd name="T110" fmla="*/ 138113 w 150"/>
              <a:gd name="T111" fmla="*/ 88900 h 15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50" h="150">
                <a:moveTo>
                  <a:pt x="16" y="92"/>
                </a:moveTo>
                <a:cubicBezTo>
                  <a:pt x="18" y="96"/>
                  <a:pt x="20" y="101"/>
                  <a:pt x="22" y="105"/>
                </a:cubicBezTo>
                <a:cubicBezTo>
                  <a:pt x="15" y="113"/>
                  <a:pt x="15" y="113"/>
                  <a:pt x="15" y="113"/>
                </a:cubicBezTo>
                <a:cubicBezTo>
                  <a:pt x="13" y="116"/>
                  <a:pt x="13" y="120"/>
                  <a:pt x="16" y="122"/>
                </a:cubicBezTo>
                <a:cubicBezTo>
                  <a:pt x="27" y="134"/>
                  <a:pt x="27" y="134"/>
                  <a:pt x="27" y="134"/>
                </a:cubicBezTo>
                <a:cubicBezTo>
                  <a:pt x="30" y="136"/>
                  <a:pt x="34" y="136"/>
                  <a:pt x="36" y="134"/>
                </a:cubicBezTo>
                <a:cubicBezTo>
                  <a:pt x="45" y="128"/>
                  <a:pt x="45" y="128"/>
                  <a:pt x="45" y="128"/>
                </a:cubicBezTo>
                <a:cubicBezTo>
                  <a:pt x="49" y="130"/>
                  <a:pt x="54" y="132"/>
                  <a:pt x="58" y="133"/>
                </a:cubicBezTo>
                <a:cubicBezTo>
                  <a:pt x="60" y="144"/>
                  <a:pt x="60" y="144"/>
                  <a:pt x="60" y="144"/>
                </a:cubicBezTo>
                <a:cubicBezTo>
                  <a:pt x="60" y="148"/>
                  <a:pt x="63" y="150"/>
                  <a:pt x="67" y="150"/>
                </a:cubicBezTo>
                <a:cubicBezTo>
                  <a:pt x="83" y="150"/>
                  <a:pt x="83" y="150"/>
                  <a:pt x="83" y="150"/>
                </a:cubicBezTo>
                <a:cubicBezTo>
                  <a:pt x="86" y="150"/>
                  <a:pt x="89" y="148"/>
                  <a:pt x="90" y="144"/>
                </a:cubicBezTo>
                <a:cubicBezTo>
                  <a:pt x="91" y="134"/>
                  <a:pt x="91" y="134"/>
                  <a:pt x="91" y="134"/>
                </a:cubicBezTo>
                <a:cubicBezTo>
                  <a:pt x="96" y="132"/>
                  <a:pt x="101" y="131"/>
                  <a:pt x="105" y="128"/>
                </a:cubicBezTo>
                <a:cubicBezTo>
                  <a:pt x="113" y="134"/>
                  <a:pt x="113" y="134"/>
                  <a:pt x="113" y="134"/>
                </a:cubicBezTo>
                <a:cubicBezTo>
                  <a:pt x="116" y="136"/>
                  <a:pt x="120" y="136"/>
                  <a:pt x="123" y="134"/>
                </a:cubicBezTo>
                <a:cubicBezTo>
                  <a:pt x="134" y="122"/>
                  <a:pt x="134" y="122"/>
                  <a:pt x="134" y="122"/>
                </a:cubicBezTo>
                <a:cubicBezTo>
                  <a:pt x="137" y="120"/>
                  <a:pt x="137" y="116"/>
                  <a:pt x="135" y="113"/>
                </a:cubicBezTo>
                <a:cubicBezTo>
                  <a:pt x="128" y="105"/>
                  <a:pt x="128" y="105"/>
                  <a:pt x="128" y="105"/>
                </a:cubicBezTo>
                <a:cubicBezTo>
                  <a:pt x="131" y="101"/>
                  <a:pt x="133" y="96"/>
                  <a:pt x="134" y="91"/>
                </a:cubicBezTo>
                <a:cubicBezTo>
                  <a:pt x="144" y="90"/>
                  <a:pt x="144" y="90"/>
                  <a:pt x="144" y="90"/>
                </a:cubicBezTo>
                <a:cubicBezTo>
                  <a:pt x="147" y="89"/>
                  <a:pt x="150" y="86"/>
                  <a:pt x="150" y="83"/>
                </a:cubicBezTo>
                <a:cubicBezTo>
                  <a:pt x="150" y="67"/>
                  <a:pt x="150" y="67"/>
                  <a:pt x="150" y="67"/>
                </a:cubicBezTo>
                <a:cubicBezTo>
                  <a:pt x="150" y="63"/>
                  <a:pt x="147" y="60"/>
                  <a:pt x="144" y="60"/>
                </a:cubicBezTo>
                <a:cubicBezTo>
                  <a:pt x="134" y="59"/>
                  <a:pt x="134" y="59"/>
                  <a:pt x="134" y="59"/>
                </a:cubicBezTo>
                <a:cubicBezTo>
                  <a:pt x="133" y="54"/>
                  <a:pt x="131" y="49"/>
                  <a:pt x="129" y="45"/>
                </a:cubicBezTo>
                <a:cubicBezTo>
                  <a:pt x="135" y="37"/>
                  <a:pt x="135" y="37"/>
                  <a:pt x="135" y="37"/>
                </a:cubicBezTo>
                <a:cubicBezTo>
                  <a:pt x="137" y="34"/>
                  <a:pt x="136" y="30"/>
                  <a:pt x="134" y="28"/>
                </a:cubicBezTo>
                <a:cubicBezTo>
                  <a:pt x="123" y="17"/>
                  <a:pt x="123" y="17"/>
                  <a:pt x="123" y="17"/>
                </a:cubicBezTo>
                <a:cubicBezTo>
                  <a:pt x="120" y="14"/>
                  <a:pt x="116" y="14"/>
                  <a:pt x="113" y="16"/>
                </a:cubicBezTo>
                <a:cubicBezTo>
                  <a:pt x="106" y="22"/>
                  <a:pt x="106" y="22"/>
                  <a:pt x="106" y="22"/>
                </a:cubicBezTo>
                <a:cubicBezTo>
                  <a:pt x="102" y="19"/>
                  <a:pt x="97" y="17"/>
                  <a:pt x="91" y="15"/>
                </a:cubicBezTo>
                <a:cubicBezTo>
                  <a:pt x="90" y="6"/>
                  <a:pt x="90" y="6"/>
                  <a:pt x="90" y="6"/>
                </a:cubicBezTo>
                <a:cubicBezTo>
                  <a:pt x="90" y="3"/>
                  <a:pt x="87" y="0"/>
                  <a:pt x="83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4" y="0"/>
                  <a:pt x="61" y="3"/>
                  <a:pt x="60" y="6"/>
                </a:cubicBezTo>
                <a:cubicBezTo>
                  <a:pt x="59" y="15"/>
                  <a:pt x="59" y="15"/>
                  <a:pt x="59" y="15"/>
                </a:cubicBezTo>
                <a:cubicBezTo>
                  <a:pt x="54" y="17"/>
                  <a:pt x="49" y="19"/>
                  <a:pt x="44" y="22"/>
                </a:cubicBezTo>
                <a:cubicBezTo>
                  <a:pt x="36" y="16"/>
                  <a:pt x="36" y="16"/>
                  <a:pt x="36" y="16"/>
                </a:cubicBezTo>
                <a:cubicBezTo>
                  <a:pt x="34" y="14"/>
                  <a:pt x="30" y="14"/>
                  <a:pt x="27" y="17"/>
                </a:cubicBezTo>
                <a:cubicBezTo>
                  <a:pt x="16" y="28"/>
                  <a:pt x="16" y="28"/>
                  <a:pt x="16" y="28"/>
                </a:cubicBezTo>
                <a:cubicBezTo>
                  <a:pt x="13" y="30"/>
                  <a:pt x="13" y="34"/>
                  <a:pt x="15" y="37"/>
                </a:cubicBezTo>
                <a:cubicBezTo>
                  <a:pt x="22" y="45"/>
                  <a:pt x="22" y="45"/>
                  <a:pt x="22" y="45"/>
                </a:cubicBezTo>
                <a:cubicBezTo>
                  <a:pt x="19" y="50"/>
                  <a:pt x="17" y="54"/>
                  <a:pt x="16" y="59"/>
                </a:cubicBezTo>
                <a:cubicBezTo>
                  <a:pt x="6" y="61"/>
                  <a:pt x="6" y="61"/>
                  <a:pt x="6" y="61"/>
                </a:cubicBezTo>
                <a:cubicBezTo>
                  <a:pt x="2" y="61"/>
                  <a:pt x="0" y="64"/>
                  <a:pt x="0" y="67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7"/>
                  <a:pt x="2" y="90"/>
                  <a:pt x="6" y="90"/>
                </a:cubicBezTo>
                <a:lnTo>
                  <a:pt x="16" y="92"/>
                </a:lnTo>
                <a:close/>
                <a:moveTo>
                  <a:pt x="75" y="48"/>
                </a:moveTo>
                <a:cubicBezTo>
                  <a:pt x="90" y="48"/>
                  <a:pt x="102" y="60"/>
                  <a:pt x="102" y="75"/>
                </a:cubicBezTo>
                <a:cubicBezTo>
                  <a:pt x="102" y="89"/>
                  <a:pt x="90" y="101"/>
                  <a:pt x="75" y="101"/>
                </a:cubicBezTo>
                <a:cubicBezTo>
                  <a:pt x="60" y="101"/>
                  <a:pt x="48" y="89"/>
                  <a:pt x="48" y="75"/>
                </a:cubicBezTo>
                <a:cubicBezTo>
                  <a:pt x="48" y="60"/>
                  <a:pt x="60" y="48"/>
                  <a:pt x="75" y="48"/>
                </a:cubicBezTo>
                <a:close/>
                <a:moveTo>
                  <a:pt x="75" y="48"/>
                </a:moveTo>
                <a:cubicBezTo>
                  <a:pt x="75" y="48"/>
                  <a:pt x="75" y="48"/>
                  <a:pt x="75" y="48"/>
                </a:cubicBezTo>
              </a:path>
            </a:pathLst>
          </a:custGeom>
          <a:solidFill>
            <a:srgbClr val="2752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82" name="Freeform 402">
            <a:extLst>
              <a:ext uri="{FF2B5EF4-FFF2-40B4-BE49-F238E27FC236}">
                <a16:creationId xmlns:a16="http://schemas.microsoft.com/office/drawing/2014/main" id="{D198F7F2-D54E-9DE5-9B09-79321A258116}"/>
              </a:ext>
            </a:extLst>
          </p:cNvPr>
          <p:cNvSpPr>
            <a:spLocks noEditPoints="1"/>
          </p:cNvSpPr>
          <p:nvPr/>
        </p:nvSpPr>
        <p:spPr bwMode="auto">
          <a:xfrm>
            <a:off x="1059346" y="1248235"/>
            <a:ext cx="171450" cy="171450"/>
          </a:xfrm>
          <a:custGeom>
            <a:avLst/>
            <a:gdLst>
              <a:gd name="T0" fmla="*/ 195416 w 124"/>
              <a:gd name="T1" fmla="*/ 35027 h 124"/>
              <a:gd name="T2" fmla="*/ 178824 w 124"/>
              <a:gd name="T3" fmla="*/ 20279 h 124"/>
              <a:gd name="T4" fmla="*/ 162232 w 124"/>
              <a:gd name="T5" fmla="*/ 22123 h 124"/>
              <a:gd name="T6" fmla="*/ 153015 w 124"/>
              <a:gd name="T7" fmla="*/ 29497 h 124"/>
              <a:gd name="T8" fmla="*/ 130892 w 124"/>
              <a:gd name="T9" fmla="*/ 22123 h 124"/>
              <a:gd name="T10" fmla="*/ 129048 w 124"/>
              <a:gd name="T11" fmla="*/ 9218 h 124"/>
              <a:gd name="T12" fmla="*/ 114300 w 124"/>
              <a:gd name="T13" fmla="*/ 0 h 124"/>
              <a:gd name="T14" fmla="*/ 94021 w 124"/>
              <a:gd name="T15" fmla="*/ 1844 h 124"/>
              <a:gd name="T16" fmla="*/ 82960 w 124"/>
              <a:gd name="T17" fmla="*/ 14748 h 124"/>
              <a:gd name="T18" fmla="*/ 82960 w 124"/>
              <a:gd name="T19" fmla="*/ 25810 h 124"/>
              <a:gd name="T20" fmla="*/ 60837 w 124"/>
              <a:gd name="T21" fmla="*/ 38715 h 124"/>
              <a:gd name="T22" fmla="*/ 49776 w 124"/>
              <a:gd name="T23" fmla="*/ 31340 h 124"/>
              <a:gd name="T24" fmla="*/ 33184 w 124"/>
              <a:gd name="T25" fmla="*/ 33184 h 124"/>
              <a:gd name="T26" fmla="*/ 20279 w 124"/>
              <a:gd name="T27" fmla="*/ 49776 h 124"/>
              <a:gd name="T28" fmla="*/ 20279 w 124"/>
              <a:gd name="T29" fmla="*/ 66368 h 124"/>
              <a:gd name="T30" fmla="*/ 29497 w 124"/>
              <a:gd name="T31" fmla="*/ 75585 h 124"/>
              <a:gd name="T32" fmla="*/ 22123 w 124"/>
              <a:gd name="T33" fmla="*/ 97708 h 124"/>
              <a:gd name="T34" fmla="*/ 9218 w 124"/>
              <a:gd name="T35" fmla="*/ 99552 h 124"/>
              <a:gd name="T36" fmla="*/ 0 w 124"/>
              <a:gd name="T37" fmla="*/ 114300 h 124"/>
              <a:gd name="T38" fmla="*/ 1844 w 124"/>
              <a:gd name="T39" fmla="*/ 134579 h 124"/>
              <a:gd name="T40" fmla="*/ 12905 w 124"/>
              <a:gd name="T41" fmla="*/ 145640 h 124"/>
              <a:gd name="T42" fmla="*/ 27653 w 124"/>
              <a:gd name="T43" fmla="*/ 145640 h 124"/>
              <a:gd name="T44" fmla="*/ 36871 w 124"/>
              <a:gd name="T45" fmla="*/ 165919 h 124"/>
              <a:gd name="T46" fmla="*/ 29497 w 124"/>
              <a:gd name="T47" fmla="*/ 176981 h 124"/>
              <a:gd name="T48" fmla="*/ 31340 w 124"/>
              <a:gd name="T49" fmla="*/ 193573 h 124"/>
              <a:gd name="T50" fmla="*/ 47932 w 124"/>
              <a:gd name="T51" fmla="*/ 206477 h 124"/>
              <a:gd name="T52" fmla="*/ 64524 w 124"/>
              <a:gd name="T53" fmla="*/ 206477 h 124"/>
              <a:gd name="T54" fmla="*/ 75585 w 124"/>
              <a:gd name="T55" fmla="*/ 197260 h 124"/>
              <a:gd name="T56" fmla="*/ 95865 w 124"/>
              <a:gd name="T57" fmla="*/ 204634 h 124"/>
              <a:gd name="T58" fmla="*/ 99552 w 124"/>
              <a:gd name="T59" fmla="*/ 217539 h 124"/>
              <a:gd name="T60" fmla="*/ 112456 w 124"/>
              <a:gd name="T61" fmla="*/ 228600 h 124"/>
              <a:gd name="T62" fmla="*/ 132735 w 124"/>
              <a:gd name="T63" fmla="*/ 226756 h 124"/>
              <a:gd name="T64" fmla="*/ 143797 w 124"/>
              <a:gd name="T65" fmla="*/ 213852 h 124"/>
              <a:gd name="T66" fmla="*/ 145640 w 124"/>
              <a:gd name="T67" fmla="*/ 200947 h 124"/>
              <a:gd name="T68" fmla="*/ 165919 w 124"/>
              <a:gd name="T69" fmla="*/ 189885 h 124"/>
              <a:gd name="T70" fmla="*/ 176981 w 124"/>
              <a:gd name="T71" fmla="*/ 197260 h 124"/>
              <a:gd name="T72" fmla="*/ 193573 w 124"/>
              <a:gd name="T73" fmla="*/ 195416 h 124"/>
              <a:gd name="T74" fmla="*/ 206477 w 124"/>
              <a:gd name="T75" fmla="*/ 178824 h 124"/>
              <a:gd name="T76" fmla="*/ 206477 w 124"/>
              <a:gd name="T77" fmla="*/ 162232 h 124"/>
              <a:gd name="T78" fmla="*/ 197260 w 124"/>
              <a:gd name="T79" fmla="*/ 153015 h 124"/>
              <a:gd name="T80" fmla="*/ 204634 w 124"/>
              <a:gd name="T81" fmla="*/ 130892 h 124"/>
              <a:gd name="T82" fmla="*/ 217539 w 124"/>
              <a:gd name="T83" fmla="*/ 127205 h 124"/>
              <a:gd name="T84" fmla="*/ 226756 w 124"/>
              <a:gd name="T85" fmla="*/ 114300 h 124"/>
              <a:gd name="T86" fmla="*/ 224913 w 124"/>
              <a:gd name="T87" fmla="*/ 94021 h 124"/>
              <a:gd name="T88" fmla="*/ 213852 w 124"/>
              <a:gd name="T89" fmla="*/ 82960 h 124"/>
              <a:gd name="T90" fmla="*/ 200947 w 124"/>
              <a:gd name="T91" fmla="*/ 81116 h 124"/>
              <a:gd name="T92" fmla="*/ 189885 w 124"/>
              <a:gd name="T93" fmla="*/ 60837 h 124"/>
              <a:gd name="T94" fmla="*/ 197260 w 124"/>
              <a:gd name="T95" fmla="*/ 51619 h 124"/>
              <a:gd name="T96" fmla="*/ 195416 w 124"/>
              <a:gd name="T97" fmla="*/ 35027 h 124"/>
              <a:gd name="T98" fmla="*/ 117987 w 124"/>
              <a:gd name="T99" fmla="*/ 153015 h 124"/>
              <a:gd name="T100" fmla="*/ 73742 w 124"/>
              <a:gd name="T101" fmla="*/ 116144 h 124"/>
              <a:gd name="T102" fmla="*/ 110613 w 124"/>
              <a:gd name="T103" fmla="*/ 71898 h 124"/>
              <a:gd name="T104" fmla="*/ 154858 w 124"/>
              <a:gd name="T105" fmla="*/ 110613 h 124"/>
              <a:gd name="T106" fmla="*/ 117987 w 124"/>
              <a:gd name="T107" fmla="*/ 153015 h 124"/>
              <a:gd name="T108" fmla="*/ 117987 w 124"/>
              <a:gd name="T109" fmla="*/ 153015 h 124"/>
              <a:gd name="T110" fmla="*/ 117987 w 124"/>
              <a:gd name="T111" fmla="*/ 153015 h 12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24" h="124">
                <a:moveTo>
                  <a:pt x="106" y="19"/>
                </a:moveTo>
                <a:cubicBezTo>
                  <a:pt x="97" y="11"/>
                  <a:pt x="97" y="11"/>
                  <a:pt x="97" y="11"/>
                </a:cubicBezTo>
                <a:cubicBezTo>
                  <a:pt x="95" y="9"/>
                  <a:pt x="91" y="9"/>
                  <a:pt x="88" y="12"/>
                </a:cubicBezTo>
                <a:cubicBezTo>
                  <a:pt x="83" y="16"/>
                  <a:pt x="83" y="16"/>
                  <a:pt x="83" y="16"/>
                </a:cubicBezTo>
                <a:cubicBezTo>
                  <a:pt x="79" y="14"/>
                  <a:pt x="75" y="13"/>
                  <a:pt x="71" y="12"/>
                </a:cubicBezTo>
                <a:cubicBezTo>
                  <a:pt x="70" y="5"/>
                  <a:pt x="70" y="5"/>
                  <a:pt x="70" y="5"/>
                </a:cubicBezTo>
                <a:cubicBezTo>
                  <a:pt x="69" y="2"/>
                  <a:pt x="66" y="0"/>
                  <a:pt x="62" y="0"/>
                </a:cubicBezTo>
                <a:cubicBezTo>
                  <a:pt x="51" y="1"/>
                  <a:pt x="51" y="1"/>
                  <a:pt x="51" y="1"/>
                </a:cubicBezTo>
                <a:cubicBezTo>
                  <a:pt x="48" y="1"/>
                  <a:pt x="45" y="4"/>
                  <a:pt x="45" y="8"/>
                </a:cubicBezTo>
                <a:cubicBezTo>
                  <a:pt x="45" y="14"/>
                  <a:pt x="45" y="14"/>
                  <a:pt x="45" y="14"/>
                </a:cubicBezTo>
                <a:cubicBezTo>
                  <a:pt x="40" y="16"/>
                  <a:pt x="36" y="18"/>
                  <a:pt x="33" y="21"/>
                </a:cubicBezTo>
                <a:cubicBezTo>
                  <a:pt x="27" y="17"/>
                  <a:pt x="27" y="17"/>
                  <a:pt x="27" y="17"/>
                </a:cubicBezTo>
                <a:cubicBezTo>
                  <a:pt x="24" y="15"/>
                  <a:pt x="20" y="15"/>
                  <a:pt x="18" y="18"/>
                </a:cubicBezTo>
                <a:cubicBezTo>
                  <a:pt x="11" y="27"/>
                  <a:pt x="11" y="27"/>
                  <a:pt x="11" y="27"/>
                </a:cubicBezTo>
                <a:cubicBezTo>
                  <a:pt x="9" y="29"/>
                  <a:pt x="9" y="33"/>
                  <a:pt x="11" y="36"/>
                </a:cubicBezTo>
                <a:cubicBezTo>
                  <a:pt x="16" y="41"/>
                  <a:pt x="16" y="41"/>
                  <a:pt x="16" y="41"/>
                </a:cubicBezTo>
                <a:cubicBezTo>
                  <a:pt x="14" y="45"/>
                  <a:pt x="13" y="49"/>
                  <a:pt x="12" y="53"/>
                </a:cubicBezTo>
                <a:cubicBezTo>
                  <a:pt x="5" y="54"/>
                  <a:pt x="5" y="54"/>
                  <a:pt x="5" y="54"/>
                </a:cubicBezTo>
                <a:cubicBezTo>
                  <a:pt x="2" y="55"/>
                  <a:pt x="0" y="58"/>
                  <a:pt x="0" y="62"/>
                </a:cubicBezTo>
                <a:cubicBezTo>
                  <a:pt x="1" y="73"/>
                  <a:pt x="1" y="73"/>
                  <a:pt x="1" y="73"/>
                </a:cubicBezTo>
                <a:cubicBezTo>
                  <a:pt x="1" y="76"/>
                  <a:pt x="4" y="79"/>
                  <a:pt x="7" y="79"/>
                </a:cubicBezTo>
                <a:cubicBezTo>
                  <a:pt x="15" y="79"/>
                  <a:pt x="15" y="79"/>
                  <a:pt x="15" y="79"/>
                </a:cubicBezTo>
                <a:cubicBezTo>
                  <a:pt x="16" y="83"/>
                  <a:pt x="18" y="86"/>
                  <a:pt x="20" y="90"/>
                </a:cubicBezTo>
                <a:cubicBezTo>
                  <a:pt x="16" y="96"/>
                  <a:pt x="16" y="96"/>
                  <a:pt x="16" y="96"/>
                </a:cubicBezTo>
                <a:cubicBezTo>
                  <a:pt x="14" y="99"/>
                  <a:pt x="15" y="103"/>
                  <a:pt x="17" y="105"/>
                </a:cubicBezTo>
                <a:cubicBezTo>
                  <a:pt x="26" y="112"/>
                  <a:pt x="26" y="112"/>
                  <a:pt x="26" y="112"/>
                </a:cubicBezTo>
                <a:cubicBezTo>
                  <a:pt x="29" y="115"/>
                  <a:pt x="32" y="114"/>
                  <a:pt x="35" y="112"/>
                </a:cubicBezTo>
                <a:cubicBezTo>
                  <a:pt x="41" y="107"/>
                  <a:pt x="41" y="107"/>
                  <a:pt x="41" y="107"/>
                </a:cubicBezTo>
                <a:cubicBezTo>
                  <a:pt x="44" y="109"/>
                  <a:pt x="48" y="110"/>
                  <a:pt x="52" y="111"/>
                </a:cubicBezTo>
                <a:cubicBezTo>
                  <a:pt x="54" y="118"/>
                  <a:pt x="54" y="118"/>
                  <a:pt x="54" y="118"/>
                </a:cubicBezTo>
                <a:cubicBezTo>
                  <a:pt x="54" y="122"/>
                  <a:pt x="57" y="124"/>
                  <a:pt x="61" y="124"/>
                </a:cubicBezTo>
                <a:cubicBezTo>
                  <a:pt x="72" y="123"/>
                  <a:pt x="72" y="123"/>
                  <a:pt x="72" y="123"/>
                </a:cubicBezTo>
                <a:cubicBezTo>
                  <a:pt x="75" y="122"/>
                  <a:pt x="78" y="120"/>
                  <a:pt x="78" y="116"/>
                </a:cubicBezTo>
                <a:cubicBezTo>
                  <a:pt x="79" y="109"/>
                  <a:pt x="79" y="109"/>
                  <a:pt x="79" y="109"/>
                </a:cubicBezTo>
                <a:cubicBezTo>
                  <a:pt x="83" y="107"/>
                  <a:pt x="86" y="105"/>
                  <a:pt x="90" y="103"/>
                </a:cubicBezTo>
                <a:cubicBezTo>
                  <a:pt x="96" y="107"/>
                  <a:pt x="96" y="107"/>
                  <a:pt x="96" y="107"/>
                </a:cubicBezTo>
                <a:cubicBezTo>
                  <a:pt x="99" y="109"/>
                  <a:pt x="103" y="108"/>
                  <a:pt x="105" y="106"/>
                </a:cubicBezTo>
                <a:cubicBezTo>
                  <a:pt x="112" y="97"/>
                  <a:pt x="112" y="97"/>
                  <a:pt x="112" y="97"/>
                </a:cubicBezTo>
                <a:cubicBezTo>
                  <a:pt x="115" y="94"/>
                  <a:pt x="115" y="91"/>
                  <a:pt x="112" y="88"/>
                </a:cubicBezTo>
                <a:cubicBezTo>
                  <a:pt x="107" y="83"/>
                  <a:pt x="107" y="83"/>
                  <a:pt x="107" y="83"/>
                </a:cubicBezTo>
                <a:cubicBezTo>
                  <a:pt x="109" y="79"/>
                  <a:pt x="110" y="75"/>
                  <a:pt x="111" y="71"/>
                </a:cubicBezTo>
                <a:cubicBezTo>
                  <a:pt x="118" y="69"/>
                  <a:pt x="118" y="69"/>
                  <a:pt x="118" y="69"/>
                </a:cubicBezTo>
                <a:cubicBezTo>
                  <a:pt x="121" y="69"/>
                  <a:pt x="124" y="65"/>
                  <a:pt x="123" y="62"/>
                </a:cubicBezTo>
                <a:cubicBezTo>
                  <a:pt x="122" y="51"/>
                  <a:pt x="122" y="51"/>
                  <a:pt x="122" y="51"/>
                </a:cubicBezTo>
                <a:cubicBezTo>
                  <a:pt x="122" y="47"/>
                  <a:pt x="119" y="45"/>
                  <a:pt x="116" y="45"/>
                </a:cubicBezTo>
                <a:cubicBezTo>
                  <a:pt x="109" y="44"/>
                  <a:pt x="109" y="44"/>
                  <a:pt x="109" y="44"/>
                </a:cubicBezTo>
                <a:cubicBezTo>
                  <a:pt x="108" y="40"/>
                  <a:pt x="106" y="37"/>
                  <a:pt x="103" y="33"/>
                </a:cubicBezTo>
                <a:cubicBezTo>
                  <a:pt x="107" y="28"/>
                  <a:pt x="107" y="28"/>
                  <a:pt x="107" y="28"/>
                </a:cubicBezTo>
                <a:cubicBezTo>
                  <a:pt x="109" y="25"/>
                  <a:pt x="108" y="21"/>
                  <a:pt x="106" y="19"/>
                </a:cubicBezTo>
                <a:close/>
                <a:moveTo>
                  <a:pt x="64" y="83"/>
                </a:moveTo>
                <a:cubicBezTo>
                  <a:pt x="52" y="84"/>
                  <a:pt x="41" y="75"/>
                  <a:pt x="40" y="63"/>
                </a:cubicBezTo>
                <a:cubicBezTo>
                  <a:pt x="39" y="51"/>
                  <a:pt x="48" y="40"/>
                  <a:pt x="60" y="39"/>
                </a:cubicBezTo>
                <a:cubicBezTo>
                  <a:pt x="72" y="38"/>
                  <a:pt x="83" y="47"/>
                  <a:pt x="84" y="60"/>
                </a:cubicBezTo>
                <a:cubicBezTo>
                  <a:pt x="85" y="72"/>
                  <a:pt x="76" y="82"/>
                  <a:pt x="64" y="83"/>
                </a:cubicBezTo>
                <a:close/>
                <a:moveTo>
                  <a:pt x="64" y="83"/>
                </a:moveTo>
                <a:cubicBezTo>
                  <a:pt x="64" y="83"/>
                  <a:pt x="64" y="83"/>
                  <a:pt x="64" y="83"/>
                </a:cubicBezTo>
              </a:path>
            </a:pathLst>
          </a:custGeom>
          <a:solidFill>
            <a:srgbClr val="2752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83" name="Freeform 403">
            <a:extLst>
              <a:ext uri="{FF2B5EF4-FFF2-40B4-BE49-F238E27FC236}">
                <a16:creationId xmlns:a16="http://schemas.microsoft.com/office/drawing/2014/main" id="{765ED6A8-C27C-82D2-3451-B4365E4DEE76}"/>
              </a:ext>
            </a:extLst>
          </p:cNvPr>
          <p:cNvSpPr>
            <a:spLocks noEditPoints="1"/>
          </p:cNvSpPr>
          <p:nvPr/>
        </p:nvSpPr>
        <p:spPr bwMode="auto">
          <a:xfrm>
            <a:off x="947427" y="1350628"/>
            <a:ext cx="139304" cy="138113"/>
          </a:xfrm>
          <a:custGeom>
            <a:avLst/>
            <a:gdLst>
              <a:gd name="T0" fmla="*/ 12873 w 101"/>
              <a:gd name="T1" fmla="*/ 71819 h 100"/>
              <a:gd name="T2" fmla="*/ 0 w 101"/>
              <a:gd name="T3" fmla="*/ 84709 h 100"/>
              <a:gd name="T4" fmla="*/ 0 w 101"/>
              <a:gd name="T5" fmla="*/ 97600 h 100"/>
              <a:gd name="T6" fmla="*/ 11034 w 101"/>
              <a:gd name="T7" fmla="*/ 110490 h 100"/>
              <a:gd name="T8" fmla="*/ 20229 w 101"/>
              <a:gd name="T9" fmla="*/ 110490 h 100"/>
              <a:gd name="T10" fmla="*/ 27585 w 101"/>
              <a:gd name="T11" fmla="*/ 127064 h 100"/>
              <a:gd name="T12" fmla="*/ 22068 w 101"/>
              <a:gd name="T13" fmla="*/ 134430 h 100"/>
              <a:gd name="T14" fmla="*/ 22068 w 101"/>
              <a:gd name="T15" fmla="*/ 151003 h 100"/>
              <a:gd name="T16" fmla="*/ 31263 w 101"/>
              <a:gd name="T17" fmla="*/ 160211 h 100"/>
              <a:gd name="T18" fmla="*/ 47814 w 101"/>
              <a:gd name="T19" fmla="*/ 162052 h 100"/>
              <a:gd name="T20" fmla="*/ 55170 w 101"/>
              <a:gd name="T21" fmla="*/ 156528 h 100"/>
              <a:gd name="T22" fmla="*/ 71721 w 101"/>
              <a:gd name="T23" fmla="*/ 163894 h 100"/>
              <a:gd name="T24" fmla="*/ 73560 w 101"/>
              <a:gd name="T25" fmla="*/ 173101 h 100"/>
              <a:gd name="T26" fmla="*/ 84594 w 101"/>
              <a:gd name="T27" fmla="*/ 184150 h 100"/>
              <a:gd name="T28" fmla="*/ 97466 w 101"/>
              <a:gd name="T29" fmla="*/ 184150 h 100"/>
              <a:gd name="T30" fmla="*/ 110339 w 101"/>
              <a:gd name="T31" fmla="*/ 173101 h 100"/>
              <a:gd name="T32" fmla="*/ 112178 w 101"/>
              <a:gd name="T33" fmla="*/ 163894 h 100"/>
              <a:gd name="T34" fmla="*/ 128729 w 101"/>
              <a:gd name="T35" fmla="*/ 156528 h 100"/>
              <a:gd name="T36" fmla="*/ 136085 w 101"/>
              <a:gd name="T37" fmla="*/ 162052 h 100"/>
              <a:gd name="T38" fmla="*/ 152636 w 101"/>
              <a:gd name="T39" fmla="*/ 162052 h 100"/>
              <a:gd name="T40" fmla="*/ 161831 w 101"/>
              <a:gd name="T41" fmla="*/ 152845 h 100"/>
              <a:gd name="T42" fmla="*/ 163670 w 101"/>
              <a:gd name="T43" fmla="*/ 136271 h 100"/>
              <a:gd name="T44" fmla="*/ 158153 w 101"/>
              <a:gd name="T45" fmla="*/ 128905 h 100"/>
              <a:gd name="T46" fmla="*/ 165509 w 101"/>
              <a:gd name="T47" fmla="*/ 112332 h 100"/>
              <a:gd name="T48" fmla="*/ 174704 w 101"/>
              <a:gd name="T49" fmla="*/ 110490 h 100"/>
              <a:gd name="T50" fmla="*/ 185738 w 101"/>
              <a:gd name="T51" fmla="*/ 99441 h 100"/>
              <a:gd name="T52" fmla="*/ 185738 w 101"/>
              <a:gd name="T53" fmla="*/ 86551 h 100"/>
              <a:gd name="T54" fmla="*/ 174704 w 101"/>
              <a:gd name="T55" fmla="*/ 73660 h 100"/>
              <a:gd name="T56" fmla="*/ 165509 w 101"/>
              <a:gd name="T57" fmla="*/ 71819 h 100"/>
              <a:gd name="T58" fmla="*/ 159992 w 101"/>
              <a:gd name="T59" fmla="*/ 55245 h 100"/>
              <a:gd name="T60" fmla="*/ 163670 w 101"/>
              <a:gd name="T61" fmla="*/ 49721 h 100"/>
              <a:gd name="T62" fmla="*/ 163670 w 101"/>
              <a:gd name="T63" fmla="*/ 31306 h 100"/>
              <a:gd name="T64" fmla="*/ 154475 w 101"/>
              <a:gd name="T65" fmla="*/ 23940 h 100"/>
              <a:gd name="T66" fmla="*/ 137924 w 101"/>
              <a:gd name="T67" fmla="*/ 22098 h 100"/>
              <a:gd name="T68" fmla="*/ 132407 w 101"/>
              <a:gd name="T69" fmla="*/ 25781 h 100"/>
              <a:gd name="T70" fmla="*/ 114017 w 101"/>
              <a:gd name="T71" fmla="*/ 18415 h 100"/>
              <a:gd name="T72" fmla="*/ 114017 w 101"/>
              <a:gd name="T73" fmla="*/ 11049 h 100"/>
              <a:gd name="T74" fmla="*/ 101144 w 101"/>
              <a:gd name="T75" fmla="*/ 0 h 100"/>
              <a:gd name="T76" fmla="*/ 88272 w 101"/>
              <a:gd name="T77" fmla="*/ 0 h 100"/>
              <a:gd name="T78" fmla="*/ 75399 w 101"/>
              <a:gd name="T79" fmla="*/ 11049 h 100"/>
              <a:gd name="T80" fmla="*/ 75399 w 101"/>
              <a:gd name="T81" fmla="*/ 18415 h 100"/>
              <a:gd name="T82" fmla="*/ 55170 w 101"/>
              <a:gd name="T83" fmla="*/ 25781 h 100"/>
              <a:gd name="T84" fmla="*/ 49653 w 101"/>
              <a:gd name="T85" fmla="*/ 20257 h 100"/>
              <a:gd name="T86" fmla="*/ 33102 w 101"/>
              <a:gd name="T87" fmla="*/ 22098 h 100"/>
              <a:gd name="T88" fmla="*/ 23907 w 101"/>
              <a:gd name="T89" fmla="*/ 31306 h 100"/>
              <a:gd name="T90" fmla="*/ 22068 w 101"/>
              <a:gd name="T91" fmla="*/ 47879 h 100"/>
              <a:gd name="T92" fmla="*/ 27585 w 101"/>
              <a:gd name="T93" fmla="*/ 53404 h 100"/>
              <a:gd name="T94" fmla="*/ 20229 w 101"/>
              <a:gd name="T95" fmla="*/ 71819 h 100"/>
              <a:gd name="T96" fmla="*/ 12873 w 101"/>
              <a:gd name="T97" fmla="*/ 71819 h 100"/>
              <a:gd name="T98" fmla="*/ 93788 w 101"/>
              <a:gd name="T99" fmla="*/ 58928 h 100"/>
              <a:gd name="T100" fmla="*/ 126890 w 101"/>
              <a:gd name="T101" fmla="*/ 92075 h 100"/>
              <a:gd name="T102" fmla="*/ 93788 w 101"/>
              <a:gd name="T103" fmla="*/ 123381 h 100"/>
              <a:gd name="T104" fmla="*/ 60687 w 101"/>
              <a:gd name="T105" fmla="*/ 90234 h 100"/>
              <a:gd name="T106" fmla="*/ 93788 w 101"/>
              <a:gd name="T107" fmla="*/ 58928 h 100"/>
              <a:gd name="T108" fmla="*/ 93788 w 101"/>
              <a:gd name="T109" fmla="*/ 58928 h 100"/>
              <a:gd name="T110" fmla="*/ 93788 w 101"/>
              <a:gd name="T111" fmla="*/ 58928 h 10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01" h="100">
                <a:moveTo>
                  <a:pt x="7" y="39"/>
                </a:moveTo>
                <a:cubicBezTo>
                  <a:pt x="3" y="40"/>
                  <a:pt x="1" y="43"/>
                  <a:pt x="0" y="46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56"/>
                  <a:pt x="3" y="59"/>
                  <a:pt x="6" y="60"/>
                </a:cubicBezTo>
                <a:cubicBezTo>
                  <a:pt x="11" y="60"/>
                  <a:pt x="11" y="60"/>
                  <a:pt x="11" y="60"/>
                </a:cubicBezTo>
                <a:cubicBezTo>
                  <a:pt x="12" y="63"/>
                  <a:pt x="13" y="66"/>
                  <a:pt x="15" y="69"/>
                </a:cubicBezTo>
                <a:cubicBezTo>
                  <a:pt x="12" y="73"/>
                  <a:pt x="12" y="73"/>
                  <a:pt x="12" y="73"/>
                </a:cubicBezTo>
                <a:cubicBezTo>
                  <a:pt x="10" y="76"/>
                  <a:pt x="10" y="80"/>
                  <a:pt x="12" y="82"/>
                </a:cubicBezTo>
                <a:cubicBezTo>
                  <a:pt x="17" y="87"/>
                  <a:pt x="17" y="87"/>
                  <a:pt x="17" y="87"/>
                </a:cubicBezTo>
                <a:cubicBezTo>
                  <a:pt x="19" y="90"/>
                  <a:pt x="23" y="90"/>
                  <a:pt x="26" y="88"/>
                </a:cubicBezTo>
                <a:cubicBezTo>
                  <a:pt x="30" y="85"/>
                  <a:pt x="30" y="85"/>
                  <a:pt x="30" y="85"/>
                </a:cubicBezTo>
                <a:cubicBezTo>
                  <a:pt x="33" y="86"/>
                  <a:pt x="36" y="88"/>
                  <a:pt x="39" y="89"/>
                </a:cubicBezTo>
                <a:cubicBezTo>
                  <a:pt x="40" y="94"/>
                  <a:pt x="40" y="94"/>
                  <a:pt x="40" y="94"/>
                </a:cubicBezTo>
                <a:cubicBezTo>
                  <a:pt x="40" y="97"/>
                  <a:pt x="43" y="100"/>
                  <a:pt x="46" y="100"/>
                </a:cubicBezTo>
                <a:cubicBezTo>
                  <a:pt x="53" y="100"/>
                  <a:pt x="53" y="100"/>
                  <a:pt x="53" y="100"/>
                </a:cubicBezTo>
                <a:cubicBezTo>
                  <a:pt x="57" y="100"/>
                  <a:pt x="60" y="97"/>
                  <a:pt x="60" y="94"/>
                </a:cubicBezTo>
                <a:cubicBezTo>
                  <a:pt x="61" y="89"/>
                  <a:pt x="61" y="89"/>
                  <a:pt x="61" y="89"/>
                </a:cubicBezTo>
                <a:cubicBezTo>
                  <a:pt x="64" y="88"/>
                  <a:pt x="67" y="87"/>
                  <a:pt x="70" y="85"/>
                </a:cubicBezTo>
                <a:cubicBezTo>
                  <a:pt x="74" y="88"/>
                  <a:pt x="74" y="88"/>
                  <a:pt x="74" y="88"/>
                </a:cubicBezTo>
                <a:cubicBezTo>
                  <a:pt x="77" y="91"/>
                  <a:pt x="81" y="90"/>
                  <a:pt x="83" y="88"/>
                </a:cubicBezTo>
                <a:cubicBezTo>
                  <a:pt x="88" y="83"/>
                  <a:pt x="88" y="83"/>
                  <a:pt x="88" y="83"/>
                </a:cubicBezTo>
                <a:cubicBezTo>
                  <a:pt x="91" y="81"/>
                  <a:pt x="91" y="77"/>
                  <a:pt x="89" y="74"/>
                </a:cubicBezTo>
                <a:cubicBezTo>
                  <a:pt x="86" y="70"/>
                  <a:pt x="86" y="70"/>
                  <a:pt x="86" y="70"/>
                </a:cubicBezTo>
                <a:cubicBezTo>
                  <a:pt x="88" y="67"/>
                  <a:pt x="89" y="64"/>
                  <a:pt x="90" y="61"/>
                </a:cubicBezTo>
                <a:cubicBezTo>
                  <a:pt x="95" y="60"/>
                  <a:pt x="95" y="60"/>
                  <a:pt x="95" y="60"/>
                </a:cubicBezTo>
                <a:cubicBezTo>
                  <a:pt x="98" y="60"/>
                  <a:pt x="101" y="57"/>
                  <a:pt x="101" y="54"/>
                </a:cubicBezTo>
                <a:cubicBezTo>
                  <a:pt x="101" y="47"/>
                  <a:pt x="101" y="47"/>
                  <a:pt x="101" y="47"/>
                </a:cubicBezTo>
                <a:cubicBezTo>
                  <a:pt x="101" y="43"/>
                  <a:pt x="98" y="40"/>
                  <a:pt x="95" y="40"/>
                </a:cubicBezTo>
                <a:cubicBezTo>
                  <a:pt x="90" y="39"/>
                  <a:pt x="90" y="39"/>
                  <a:pt x="90" y="39"/>
                </a:cubicBezTo>
                <a:cubicBezTo>
                  <a:pt x="90" y="36"/>
                  <a:pt x="88" y="33"/>
                  <a:pt x="87" y="30"/>
                </a:cubicBezTo>
                <a:cubicBezTo>
                  <a:pt x="89" y="27"/>
                  <a:pt x="89" y="27"/>
                  <a:pt x="89" y="27"/>
                </a:cubicBezTo>
                <a:cubicBezTo>
                  <a:pt x="92" y="24"/>
                  <a:pt x="91" y="20"/>
                  <a:pt x="89" y="17"/>
                </a:cubicBezTo>
                <a:cubicBezTo>
                  <a:pt x="84" y="13"/>
                  <a:pt x="84" y="13"/>
                  <a:pt x="84" y="13"/>
                </a:cubicBezTo>
                <a:cubicBezTo>
                  <a:pt x="82" y="10"/>
                  <a:pt x="78" y="10"/>
                  <a:pt x="75" y="12"/>
                </a:cubicBezTo>
                <a:cubicBezTo>
                  <a:pt x="72" y="14"/>
                  <a:pt x="72" y="14"/>
                  <a:pt x="72" y="14"/>
                </a:cubicBezTo>
                <a:cubicBezTo>
                  <a:pt x="69" y="13"/>
                  <a:pt x="65" y="11"/>
                  <a:pt x="62" y="10"/>
                </a:cubicBezTo>
                <a:cubicBezTo>
                  <a:pt x="62" y="6"/>
                  <a:pt x="62" y="6"/>
                  <a:pt x="62" y="6"/>
                </a:cubicBezTo>
                <a:cubicBezTo>
                  <a:pt x="61" y="2"/>
                  <a:pt x="58" y="0"/>
                  <a:pt x="55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4" y="0"/>
                  <a:pt x="42" y="2"/>
                  <a:pt x="41" y="6"/>
                </a:cubicBezTo>
                <a:cubicBezTo>
                  <a:pt x="41" y="10"/>
                  <a:pt x="41" y="10"/>
                  <a:pt x="41" y="10"/>
                </a:cubicBezTo>
                <a:cubicBezTo>
                  <a:pt x="37" y="11"/>
                  <a:pt x="34" y="12"/>
                  <a:pt x="30" y="14"/>
                </a:cubicBezTo>
                <a:cubicBezTo>
                  <a:pt x="27" y="11"/>
                  <a:pt x="27" y="11"/>
                  <a:pt x="27" y="11"/>
                </a:cubicBezTo>
                <a:cubicBezTo>
                  <a:pt x="24" y="9"/>
                  <a:pt x="20" y="9"/>
                  <a:pt x="18" y="12"/>
                </a:cubicBezTo>
                <a:cubicBezTo>
                  <a:pt x="13" y="17"/>
                  <a:pt x="13" y="17"/>
                  <a:pt x="13" y="17"/>
                </a:cubicBezTo>
                <a:cubicBezTo>
                  <a:pt x="10" y="19"/>
                  <a:pt x="10" y="23"/>
                  <a:pt x="12" y="26"/>
                </a:cubicBezTo>
                <a:cubicBezTo>
                  <a:pt x="15" y="29"/>
                  <a:pt x="15" y="29"/>
                  <a:pt x="15" y="29"/>
                </a:cubicBezTo>
                <a:cubicBezTo>
                  <a:pt x="14" y="32"/>
                  <a:pt x="12" y="36"/>
                  <a:pt x="11" y="39"/>
                </a:cubicBezTo>
                <a:lnTo>
                  <a:pt x="7" y="39"/>
                </a:lnTo>
                <a:close/>
                <a:moveTo>
                  <a:pt x="51" y="32"/>
                </a:moveTo>
                <a:cubicBezTo>
                  <a:pt x="61" y="32"/>
                  <a:pt x="69" y="40"/>
                  <a:pt x="69" y="50"/>
                </a:cubicBezTo>
                <a:cubicBezTo>
                  <a:pt x="69" y="60"/>
                  <a:pt x="60" y="67"/>
                  <a:pt x="51" y="67"/>
                </a:cubicBezTo>
                <a:cubicBezTo>
                  <a:pt x="41" y="67"/>
                  <a:pt x="33" y="59"/>
                  <a:pt x="33" y="49"/>
                </a:cubicBezTo>
                <a:cubicBezTo>
                  <a:pt x="33" y="39"/>
                  <a:pt x="41" y="31"/>
                  <a:pt x="51" y="32"/>
                </a:cubicBezTo>
                <a:close/>
                <a:moveTo>
                  <a:pt x="51" y="32"/>
                </a:moveTo>
                <a:cubicBezTo>
                  <a:pt x="51" y="32"/>
                  <a:pt x="51" y="32"/>
                  <a:pt x="51" y="32"/>
                </a:cubicBezTo>
              </a:path>
            </a:pathLst>
          </a:custGeom>
          <a:solidFill>
            <a:srgbClr val="2752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404">
            <a:extLst>
              <a:ext uri="{FF2B5EF4-FFF2-40B4-BE49-F238E27FC236}">
                <a16:creationId xmlns:a16="http://schemas.microsoft.com/office/drawing/2014/main" id="{F6652832-19C3-48B6-ABA2-6A4CB4635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294" y="1034518"/>
            <a:ext cx="468077" cy="51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t-EE" altLang="en-US" sz="3375" kern="1200" dirty="0">
                <a:solidFill>
                  <a:srgbClr val="F2F2F2"/>
                </a:solidFill>
                <a:latin typeface="Myriad Pro" pitchFamily="34" charset="0"/>
                <a:ea typeface="+mn-ea"/>
              </a:rPr>
              <a:t>0</a:t>
            </a:r>
            <a:r>
              <a:rPr lang="en-US" altLang="en-US" sz="3375" kern="1200" dirty="0">
                <a:solidFill>
                  <a:srgbClr val="F2F2F2"/>
                </a:solidFill>
                <a:latin typeface="Myriad Pro" pitchFamily="34" charset="0"/>
                <a:ea typeface="+mn-ea"/>
              </a:rPr>
              <a:t>6</a:t>
            </a:r>
            <a:endParaRPr lang="et-EE" altLang="en-US"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3" name="Rectangle 404">
            <a:extLst>
              <a:ext uri="{FF2B5EF4-FFF2-40B4-BE49-F238E27FC236}">
                <a16:creationId xmlns:a16="http://schemas.microsoft.com/office/drawing/2014/main" id="{D0A44730-1A17-8D0B-FD01-0665A66AA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031" y="1900698"/>
            <a:ext cx="468077" cy="51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t-EE" altLang="en-US" sz="3375" kern="1200" dirty="0">
                <a:solidFill>
                  <a:srgbClr val="F2F2F2"/>
                </a:solidFill>
                <a:latin typeface="Myriad Pro" pitchFamily="34" charset="0"/>
                <a:ea typeface="+mn-ea"/>
              </a:rPr>
              <a:t>0</a:t>
            </a:r>
            <a:r>
              <a:rPr lang="en-US" altLang="en-US" sz="3375" kern="1200" dirty="0">
                <a:solidFill>
                  <a:srgbClr val="F2F2F2"/>
                </a:solidFill>
                <a:latin typeface="Myriad Pro" pitchFamily="34" charset="0"/>
                <a:ea typeface="+mn-ea"/>
              </a:rPr>
              <a:t>7</a:t>
            </a:r>
            <a:endParaRPr lang="et-EE" altLang="en-US"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4" name="Rectangle 404">
            <a:extLst>
              <a:ext uri="{FF2B5EF4-FFF2-40B4-BE49-F238E27FC236}">
                <a16:creationId xmlns:a16="http://schemas.microsoft.com/office/drawing/2014/main" id="{DCD60CFE-8E9C-2CF5-D449-A3BB1696F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802" y="2768533"/>
            <a:ext cx="468077" cy="51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t-EE" altLang="en-US" sz="3375" kern="1200" dirty="0">
                <a:solidFill>
                  <a:srgbClr val="F2F2F2"/>
                </a:solidFill>
                <a:latin typeface="Myriad Pro" pitchFamily="34" charset="0"/>
                <a:ea typeface="+mn-ea"/>
              </a:rPr>
              <a:t>0</a:t>
            </a:r>
            <a:r>
              <a:rPr lang="en-US" altLang="en-US" sz="3375" kern="1200" dirty="0">
                <a:solidFill>
                  <a:srgbClr val="F2F2F2"/>
                </a:solidFill>
                <a:latin typeface="Myriad Pro" pitchFamily="34" charset="0"/>
                <a:ea typeface="+mn-ea"/>
              </a:rPr>
              <a:t>8</a:t>
            </a:r>
            <a:endParaRPr lang="et-EE" altLang="en-US"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Rectangle 404">
            <a:extLst>
              <a:ext uri="{FF2B5EF4-FFF2-40B4-BE49-F238E27FC236}">
                <a16:creationId xmlns:a16="http://schemas.microsoft.com/office/drawing/2014/main" id="{AF217DEF-2194-04C2-069F-1C4E29EAC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802" y="3636834"/>
            <a:ext cx="468077" cy="51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t-EE" altLang="en-US" sz="3375" kern="1200" dirty="0">
                <a:solidFill>
                  <a:srgbClr val="F2F2F2"/>
                </a:solidFill>
                <a:latin typeface="Myriad Pro" pitchFamily="34" charset="0"/>
                <a:ea typeface="+mn-ea"/>
              </a:rPr>
              <a:t>0</a:t>
            </a:r>
            <a:r>
              <a:rPr lang="en-US" altLang="en-US" sz="3375" kern="1200" dirty="0">
                <a:solidFill>
                  <a:srgbClr val="F2F2F2"/>
                </a:solidFill>
                <a:latin typeface="Myriad Pro" pitchFamily="34" charset="0"/>
                <a:ea typeface="+mn-ea"/>
              </a:rPr>
              <a:t>9</a:t>
            </a:r>
            <a:endParaRPr lang="et-EE" altLang="en-US"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Rectangle 404">
            <a:extLst>
              <a:ext uri="{FF2B5EF4-FFF2-40B4-BE49-F238E27FC236}">
                <a16:creationId xmlns:a16="http://schemas.microsoft.com/office/drawing/2014/main" id="{AB452B1A-D1D2-A588-F09F-2FE84C3EA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294" y="4477079"/>
            <a:ext cx="468077" cy="51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375" kern="1200" dirty="0">
                <a:solidFill>
                  <a:srgbClr val="F2F2F2"/>
                </a:solidFill>
                <a:latin typeface="Myriad Pro" pitchFamily="34" charset="0"/>
                <a:ea typeface="+mn-ea"/>
              </a:rPr>
              <a:t>10</a:t>
            </a:r>
            <a:endParaRPr lang="et-EE" altLang="en-US"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291809-BF63-0937-4B10-97E44FF620F8}"/>
              </a:ext>
            </a:extLst>
          </p:cNvPr>
          <p:cNvSpPr txBox="1">
            <a:spLocks/>
          </p:cNvSpPr>
          <p:nvPr/>
        </p:nvSpPr>
        <p:spPr bwMode="auto">
          <a:xfrm>
            <a:off x="786367" y="127935"/>
            <a:ext cx="7704000" cy="57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buClrTx/>
              <a:buFontTx/>
            </a:pPr>
            <a:r>
              <a:rPr lang="en-US" sz="4400" u="sng" dirty="0">
                <a:solidFill>
                  <a:schemeClr val="dk1"/>
                </a:solidFill>
                <a:latin typeface="Fira Sans Extra Condensed SemiBold"/>
                <a:sym typeface="Fira Sans Extra Condensed SemiBold"/>
              </a:rPr>
              <a:t>Agencies need to onboard?</a:t>
            </a: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6576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395">
            <a:extLst>
              <a:ext uri="{FF2B5EF4-FFF2-40B4-BE49-F238E27FC236}">
                <a16:creationId xmlns:a16="http://schemas.microsoft.com/office/drawing/2014/main" id="{8FDC0B75-18F6-6B5B-C0DD-40F48901E740}"/>
              </a:ext>
            </a:extLst>
          </p:cNvPr>
          <p:cNvSpPr>
            <a:spLocks/>
          </p:cNvSpPr>
          <p:nvPr/>
        </p:nvSpPr>
        <p:spPr bwMode="auto">
          <a:xfrm>
            <a:off x="1609415" y="4284329"/>
            <a:ext cx="6288345" cy="589360"/>
          </a:xfrm>
          <a:custGeom>
            <a:avLst/>
            <a:gdLst>
              <a:gd name="T0" fmla="*/ 5208588 w 3480"/>
              <a:gd name="T1" fmla="*/ 785813 h 495"/>
              <a:gd name="T2" fmla="*/ 0 w 3480"/>
              <a:gd name="T3" fmla="*/ 785813 h 495"/>
              <a:gd name="T4" fmla="*/ 0 w 3480"/>
              <a:gd name="T5" fmla="*/ 0 h 495"/>
              <a:gd name="T6" fmla="*/ 5208588 w 3480"/>
              <a:gd name="T7" fmla="*/ 0 h 495"/>
              <a:gd name="T8" fmla="*/ 5524500 w 3480"/>
              <a:gd name="T9" fmla="*/ 392113 h 495"/>
              <a:gd name="T10" fmla="*/ 5208588 w 3480"/>
              <a:gd name="T11" fmla="*/ 785813 h 4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80" h="495">
                <a:moveTo>
                  <a:pt x="3281" y="495"/>
                </a:moveTo>
                <a:lnTo>
                  <a:pt x="0" y="495"/>
                </a:lnTo>
                <a:lnTo>
                  <a:pt x="0" y="0"/>
                </a:lnTo>
                <a:lnTo>
                  <a:pt x="3281" y="0"/>
                </a:lnTo>
                <a:lnTo>
                  <a:pt x="3480" y="247"/>
                </a:lnTo>
                <a:lnTo>
                  <a:pt x="3281" y="495"/>
                </a:lnTo>
                <a:close/>
              </a:path>
            </a:pathLst>
          </a:custGeom>
          <a:solidFill>
            <a:srgbClr val="F292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1" name="Freeform 387">
            <a:extLst>
              <a:ext uri="{FF2B5EF4-FFF2-40B4-BE49-F238E27FC236}">
                <a16:creationId xmlns:a16="http://schemas.microsoft.com/office/drawing/2014/main" id="{AE1B03CF-516D-CC76-632D-BC08BBB5DCCC}"/>
              </a:ext>
            </a:extLst>
          </p:cNvPr>
          <p:cNvSpPr>
            <a:spLocks/>
          </p:cNvSpPr>
          <p:nvPr/>
        </p:nvSpPr>
        <p:spPr bwMode="auto">
          <a:xfrm>
            <a:off x="1609415" y="3508041"/>
            <a:ext cx="6288345" cy="590550"/>
          </a:xfrm>
          <a:custGeom>
            <a:avLst/>
            <a:gdLst>
              <a:gd name="T0" fmla="*/ 5524500 w 3480"/>
              <a:gd name="T1" fmla="*/ 787400 h 496"/>
              <a:gd name="T2" fmla="*/ 0 w 3480"/>
              <a:gd name="T3" fmla="*/ 787400 h 496"/>
              <a:gd name="T4" fmla="*/ 0 w 3480"/>
              <a:gd name="T5" fmla="*/ 0 h 496"/>
              <a:gd name="T6" fmla="*/ 5524500 w 3480"/>
              <a:gd name="T7" fmla="*/ 0 h 496"/>
              <a:gd name="T8" fmla="*/ 5343525 w 3480"/>
              <a:gd name="T9" fmla="*/ 168275 h 496"/>
              <a:gd name="T10" fmla="*/ 5524500 w 3480"/>
              <a:gd name="T11" fmla="*/ 393700 h 496"/>
              <a:gd name="T12" fmla="*/ 5359400 w 3480"/>
              <a:gd name="T13" fmla="*/ 600075 h 496"/>
              <a:gd name="T14" fmla="*/ 5524500 w 3480"/>
              <a:gd name="T15" fmla="*/ 787400 h 4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480" h="496">
                <a:moveTo>
                  <a:pt x="3480" y="496"/>
                </a:moveTo>
                <a:lnTo>
                  <a:pt x="0" y="496"/>
                </a:lnTo>
                <a:lnTo>
                  <a:pt x="0" y="0"/>
                </a:lnTo>
                <a:lnTo>
                  <a:pt x="3480" y="0"/>
                </a:lnTo>
                <a:lnTo>
                  <a:pt x="3366" y="106"/>
                </a:lnTo>
                <a:lnTo>
                  <a:pt x="3480" y="248"/>
                </a:lnTo>
                <a:lnTo>
                  <a:pt x="3376" y="378"/>
                </a:lnTo>
                <a:lnTo>
                  <a:pt x="3480" y="496"/>
                </a:lnTo>
                <a:close/>
              </a:path>
            </a:pathLst>
          </a:custGeom>
          <a:solidFill>
            <a:srgbClr val="E0C1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2" name="Freeform 384">
            <a:extLst>
              <a:ext uri="{FF2B5EF4-FFF2-40B4-BE49-F238E27FC236}">
                <a16:creationId xmlns:a16="http://schemas.microsoft.com/office/drawing/2014/main" id="{E65C0FA3-BA1F-980D-C257-421AB1668149}"/>
              </a:ext>
            </a:extLst>
          </p:cNvPr>
          <p:cNvSpPr>
            <a:spLocks/>
          </p:cNvSpPr>
          <p:nvPr/>
        </p:nvSpPr>
        <p:spPr bwMode="auto">
          <a:xfrm>
            <a:off x="1609415" y="2716276"/>
            <a:ext cx="6288345" cy="625078"/>
          </a:xfrm>
          <a:custGeom>
            <a:avLst/>
            <a:gdLst>
              <a:gd name="T0" fmla="*/ 5209078 w 2995"/>
              <a:gd name="T1" fmla="*/ 809467 h 452"/>
              <a:gd name="T2" fmla="*/ 0 w 2995"/>
              <a:gd name="T3" fmla="*/ 809467 h 452"/>
              <a:gd name="T4" fmla="*/ 0 w 2995"/>
              <a:gd name="T5" fmla="*/ 23971 h 452"/>
              <a:gd name="T6" fmla="*/ 5209078 w 2995"/>
              <a:gd name="T7" fmla="*/ 23971 h 452"/>
              <a:gd name="T8" fmla="*/ 5524500 w 2995"/>
              <a:gd name="T9" fmla="*/ 416719 h 452"/>
              <a:gd name="T10" fmla="*/ 5209078 w 2995"/>
              <a:gd name="T11" fmla="*/ 809467 h 4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95" h="452">
                <a:moveTo>
                  <a:pt x="2824" y="439"/>
                </a:moveTo>
                <a:cubicBezTo>
                  <a:pt x="0" y="439"/>
                  <a:pt x="0" y="439"/>
                  <a:pt x="0" y="439"/>
                </a:cubicBezTo>
                <a:cubicBezTo>
                  <a:pt x="0" y="13"/>
                  <a:pt x="0" y="13"/>
                  <a:pt x="0" y="13"/>
                </a:cubicBezTo>
                <a:cubicBezTo>
                  <a:pt x="2824" y="13"/>
                  <a:pt x="2824" y="13"/>
                  <a:pt x="2824" y="13"/>
                </a:cubicBezTo>
                <a:cubicBezTo>
                  <a:pt x="2824" y="13"/>
                  <a:pt x="2995" y="0"/>
                  <a:pt x="2995" y="226"/>
                </a:cubicBezTo>
                <a:cubicBezTo>
                  <a:pt x="2995" y="452"/>
                  <a:pt x="2824" y="439"/>
                  <a:pt x="2824" y="439"/>
                </a:cubicBezTo>
                <a:close/>
              </a:path>
            </a:pathLst>
          </a:custGeom>
          <a:solidFill>
            <a:srgbClr val="B8DE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3" name="Freeform 381">
            <a:extLst>
              <a:ext uri="{FF2B5EF4-FFF2-40B4-BE49-F238E27FC236}">
                <a16:creationId xmlns:a16="http://schemas.microsoft.com/office/drawing/2014/main" id="{75975C56-1DEF-35A8-FA28-F00CFBD8CE38}"/>
              </a:ext>
            </a:extLst>
          </p:cNvPr>
          <p:cNvSpPr>
            <a:spLocks/>
          </p:cNvSpPr>
          <p:nvPr/>
        </p:nvSpPr>
        <p:spPr bwMode="auto">
          <a:xfrm>
            <a:off x="1609415" y="1959038"/>
            <a:ext cx="6288345" cy="589359"/>
          </a:xfrm>
          <a:custGeom>
            <a:avLst/>
            <a:gdLst>
              <a:gd name="T0" fmla="*/ 5524500 w 3480"/>
              <a:gd name="T1" fmla="*/ 785813 h 495"/>
              <a:gd name="T2" fmla="*/ 0 w 3480"/>
              <a:gd name="T3" fmla="*/ 785813 h 495"/>
              <a:gd name="T4" fmla="*/ 0 w 3480"/>
              <a:gd name="T5" fmla="*/ 0 h 495"/>
              <a:gd name="T6" fmla="*/ 5524500 w 3480"/>
              <a:gd name="T7" fmla="*/ 0 h 495"/>
              <a:gd name="T8" fmla="*/ 5210175 w 3480"/>
              <a:gd name="T9" fmla="*/ 392113 h 495"/>
              <a:gd name="T10" fmla="*/ 5524500 w 3480"/>
              <a:gd name="T11" fmla="*/ 785813 h 4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80" h="495">
                <a:moveTo>
                  <a:pt x="3480" y="495"/>
                </a:moveTo>
                <a:lnTo>
                  <a:pt x="0" y="495"/>
                </a:lnTo>
                <a:lnTo>
                  <a:pt x="0" y="0"/>
                </a:lnTo>
                <a:lnTo>
                  <a:pt x="3480" y="0"/>
                </a:lnTo>
                <a:lnTo>
                  <a:pt x="3282" y="247"/>
                </a:lnTo>
                <a:lnTo>
                  <a:pt x="3480" y="495"/>
                </a:lnTo>
                <a:close/>
              </a:path>
            </a:pathLst>
          </a:custGeom>
          <a:solidFill>
            <a:srgbClr val="3EC6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4" name="Freeform 378">
            <a:extLst>
              <a:ext uri="{FF2B5EF4-FFF2-40B4-BE49-F238E27FC236}">
                <a16:creationId xmlns:a16="http://schemas.microsoft.com/office/drawing/2014/main" id="{6E9DDAC9-5CE7-77D1-1D2B-D31764F1EEAD}"/>
              </a:ext>
            </a:extLst>
          </p:cNvPr>
          <p:cNvSpPr>
            <a:spLocks/>
          </p:cNvSpPr>
          <p:nvPr/>
        </p:nvSpPr>
        <p:spPr bwMode="auto">
          <a:xfrm>
            <a:off x="1609415" y="1182751"/>
            <a:ext cx="6288345" cy="590550"/>
          </a:xfrm>
          <a:custGeom>
            <a:avLst/>
            <a:gdLst>
              <a:gd name="T0" fmla="*/ 5208588 w 3480"/>
              <a:gd name="T1" fmla="*/ 787400 h 496"/>
              <a:gd name="T2" fmla="*/ 0 w 3480"/>
              <a:gd name="T3" fmla="*/ 787400 h 496"/>
              <a:gd name="T4" fmla="*/ 0 w 3480"/>
              <a:gd name="T5" fmla="*/ 0 h 496"/>
              <a:gd name="T6" fmla="*/ 5208588 w 3480"/>
              <a:gd name="T7" fmla="*/ 0 h 496"/>
              <a:gd name="T8" fmla="*/ 5524500 w 3480"/>
              <a:gd name="T9" fmla="*/ 395288 h 496"/>
              <a:gd name="T10" fmla="*/ 5208588 w 3480"/>
              <a:gd name="T11" fmla="*/ 787400 h 4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80" h="496">
                <a:moveTo>
                  <a:pt x="3281" y="496"/>
                </a:moveTo>
                <a:lnTo>
                  <a:pt x="0" y="496"/>
                </a:lnTo>
                <a:lnTo>
                  <a:pt x="0" y="0"/>
                </a:lnTo>
                <a:lnTo>
                  <a:pt x="3281" y="0"/>
                </a:lnTo>
                <a:lnTo>
                  <a:pt x="3480" y="249"/>
                </a:lnTo>
                <a:lnTo>
                  <a:pt x="3281" y="496"/>
                </a:lnTo>
                <a:close/>
              </a:path>
            </a:pathLst>
          </a:custGeom>
          <a:solidFill>
            <a:srgbClr val="2752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6" name="TextBox 2387">
            <a:extLst>
              <a:ext uri="{FF2B5EF4-FFF2-40B4-BE49-F238E27FC236}">
                <a16:creationId xmlns:a16="http://schemas.microsoft.com/office/drawing/2014/main" id="{A60A5720-4C8A-95A9-3535-690210F3E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497" y="1238402"/>
            <a:ext cx="4052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t-EE" altLang="en-US" sz="2400" b="1" kern="1200" dirty="0">
                <a:solidFill>
                  <a:prstClr val="white"/>
                </a:solidFill>
                <a:ea typeface="+mn-ea"/>
              </a:rPr>
              <a:t>Indo-Tibetan Border Police</a:t>
            </a:r>
          </a:p>
        </p:txBody>
      </p:sp>
      <p:sp>
        <p:nvSpPr>
          <p:cNvPr id="2057" name="TextBox 373">
            <a:extLst>
              <a:ext uri="{FF2B5EF4-FFF2-40B4-BE49-F238E27FC236}">
                <a16:creationId xmlns:a16="http://schemas.microsoft.com/office/drawing/2014/main" id="{7A8C051D-6C87-25CC-9B8A-6AE410565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498" y="2035833"/>
            <a:ext cx="4766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t-EE" altLang="en-US" sz="2400" b="1" kern="1200" dirty="0">
                <a:solidFill>
                  <a:prstClr val="white"/>
                </a:solidFill>
                <a:ea typeface="+mn-ea"/>
              </a:rPr>
              <a:t>Central Industrial Security Force</a:t>
            </a:r>
          </a:p>
        </p:txBody>
      </p:sp>
      <p:sp>
        <p:nvSpPr>
          <p:cNvPr id="2058" name="TextBox 374">
            <a:extLst>
              <a:ext uri="{FF2B5EF4-FFF2-40B4-BE49-F238E27FC236}">
                <a16:creationId xmlns:a16="http://schemas.microsoft.com/office/drawing/2014/main" id="{F0F10F3E-0412-6088-99D0-F6C42D602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497" y="2824622"/>
            <a:ext cx="49288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t-EE" altLang="en-US" sz="2400" b="1" kern="1200" dirty="0">
                <a:solidFill>
                  <a:prstClr val="white"/>
                </a:solidFill>
                <a:ea typeface="+mn-ea"/>
              </a:rPr>
              <a:t>Assam Rifles</a:t>
            </a:r>
          </a:p>
        </p:txBody>
      </p:sp>
      <p:sp>
        <p:nvSpPr>
          <p:cNvPr id="2059" name="TextBox 375">
            <a:extLst>
              <a:ext uri="{FF2B5EF4-FFF2-40B4-BE49-F238E27FC236}">
                <a16:creationId xmlns:a16="http://schemas.microsoft.com/office/drawing/2014/main" id="{A36F617F-C641-0CE3-C28B-E1E5CACCE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497" y="3604827"/>
            <a:ext cx="46855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kern="1200" dirty="0">
                <a:solidFill>
                  <a:prstClr val="white"/>
                </a:solidFill>
                <a:ea typeface="+mn-ea"/>
              </a:rPr>
              <a:t>Indian Coast Guard </a:t>
            </a:r>
            <a:endParaRPr lang="et-EE" altLang="en-US" sz="2400" b="1" kern="1200" dirty="0">
              <a:solidFill>
                <a:prstClr val="white"/>
              </a:solidFill>
              <a:ea typeface="+mn-ea"/>
            </a:endParaRPr>
          </a:p>
        </p:txBody>
      </p:sp>
      <p:sp>
        <p:nvSpPr>
          <p:cNvPr id="2060" name="TextBox 376">
            <a:extLst>
              <a:ext uri="{FF2B5EF4-FFF2-40B4-BE49-F238E27FC236}">
                <a16:creationId xmlns:a16="http://schemas.microsoft.com/office/drawing/2014/main" id="{EE703F3E-97CB-8304-DA9B-D80D19E39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497" y="4321266"/>
            <a:ext cx="61972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kern="1200" dirty="0">
                <a:solidFill>
                  <a:prstClr val="white"/>
                </a:solidFill>
                <a:ea typeface="+mn-ea"/>
              </a:rPr>
              <a:t>Railway Protection Force </a:t>
            </a:r>
            <a:endParaRPr lang="et-EE" altLang="en-US" sz="2400" b="1" kern="1200" dirty="0">
              <a:solidFill>
                <a:prstClr val="white"/>
              </a:solidFill>
              <a:ea typeface="+mn-ea"/>
            </a:endParaRPr>
          </a:p>
        </p:txBody>
      </p:sp>
      <p:sp>
        <p:nvSpPr>
          <p:cNvPr id="2061" name="Freeform 376">
            <a:extLst>
              <a:ext uri="{FF2B5EF4-FFF2-40B4-BE49-F238E27FC236}">
                <a16:creationId xmlns:a16="http://schemas.microsoft.com/office/drawing/2014/main" id="{38DE81D0-E554-CE98-9424-F56B463F89BF}"/>
              </a:ext>
            </a:extLst>
          </p:cNvPr>
          <p:cNvSpPr>
            <a:spLocks/>
          </p:cNvSpPr>
          <p:nvPr/>
        </p:nvSpPr>
        <p:spPr bwMode="auto">
          <a:xfrm>
            <a:off x="728353" y="989869"/>
            <a:ext cx="651272" cy="651272"/>
          </a:xfrm>
          <a:custGeom>
            <a:avLst/>
            <a:gdLst>
              <a:gd name="T0" fmla="*/ 868363 w 471"/>
              <a:gd name="T1" fmla="*/ 868363 h 471"/>
              <a:gd name="T2" fmla="*/ 77434 w 471"/>
              <a:gd name="T3" fmla="*/ 868363 h 471"/>
              <a:gd name="T4" fmla="*/ 0 w 471"/>
              <a:gd name="T5" fmla="*/ 790929 h 471"/>
              <a:gd name="T6" fmla="*/ 0 w 471"/>
              <a:gd name="T7" fmla="*/ 77434 h 471"/>
              <a:gd name="T8" fmla="*/ 77434 w 471"/>
              <a:gd name="T9" fmla="*/ 0 h 471"/>
              <a:gd name="T10" fmla="*/ 868363 w 471"/>
              <a:gd name="T11" fmla="*/ 0 h 471"/>
              <a:gd name="T12" fmla="*/ 868363 w 471"/>
              <a:gd name="T13" fmla="*/ 868363 h 4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1" h="471">
                <a:moveTo>
                  <a:pt x="471" y="471"/>
                </a:moveTo>
                <a:cubicBezTo>
                  <a:pt x="42" y="471"/>
                  <a:pt x="42" y="471"/>
                  <a:pt x="42" y="471"/>
                </a:cubicBezTo>
                <a:cubicBezTo>
                  <a:pt x="19" y="471"/>
                  <a:pt x="0" y="453"/>
                  <a:pt x="0" y="429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8"/>
                  <a:pt x="19" y="0"/>
                  <a:pt x="42" y="0"/>
                </a:cubicBezTo>
                <a:cubicBezTo>
                  <a:pt x="471" y="0"/>
                  <a:pt x="471" y="0"/>
                  <a:pt x="471" y="0"/>
                </a:cubicBezTo>
                <a:lnTo>
                  <a:pt x="471" y="471"/>
                </a:lnTo>
                <a:close/>
              </a:path>
            </a:pathLst>
          </a:custGeom>
          <a:solidFill>
            <a:srgbClr val="2752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3" name="Freeform 379">
            <a:extLst>
              <a:ext uri="{FF2B5EF4-FFF2-40B4-BE49-F238E27FC236}">
                <a16:creationId xmlns:a16="http://schemas.microsoft.com/office/drawing/2014/main" id="{722D8808-7FA7-C1FB-82D7-2E61F3534EFD}"/>
              </a:ext>
            </a:extLst>
          </p:cNvPr>
          <p:cNvSpPr>
            <a:spLocks/>
          </p:cNvSpPr>
          <p:nvPr/>
        </p:nvSpPr>
        <p:spPr bwMode="auto">
          <a:xfrm>
            <a:off x="728353" y="1844738"/>
            <a:ext cx="651272" cy="653653"/>
          </a:xfrm>
          <a:custGeom>
            <a:avLst/>
            <a:gdLst>
              <a:gd name="T0" fmla="*/ 868363 w 471"/>
              <a:gd name="T1" fmla="*/ 871538 h 472"/>
              <a:gd name="T2" fmla="*/ 77434 w 471"/>
              <a:gd name="T3" fmla="*/ 871538 h 472"/>
              <a:gd name="T4" fmla="*/ 0 w 471"/>
              <a:gd name="T5" fmla="*/ 793986 h 472"/>
              <a:gd name="T6" fmla="*/ 0 w 471"/>
              <a:gd name="T7" fmla="*/ 77552 h 472"/>
              <a:gd name="T8" fmla="*/ 77434 w 471"/>
              <a:gd name="T9" fmla="*/ 0 h 472"/>
              <a:gd name="T10" fmla="*/ 868363 w 471"/>
              <a:gd name="T11" fmla="*/ 0 h 472"/>
              <a:gd name="T12" fmla="*/ 868363 w 471"/>
              <a:gd name="T13" fmla="*/ 871538 h 4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1" h="472">
                <a:moveTo>
                  <a:pt x="471" y="472"/>
                </a:moveTo>
                <a:cubicBezTo>
                  <a:pt x="42" y="472"/>
                  <a:pt x="42" y="472"/>
                  <a:pt x="42" y="472"/>
                </a:cubicBezTo>
                <a:cubicBezTo>
                  <a:pt x="19" y="472"/>
                  <a:pt x="0" y="453"/>
                  <a:pt x="0" y="430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19" y="0"/>
                  <a:pt x="42" y="0"/>
                </a:cubicBezTo>
                <a:cubicBezTo>
                  <a:pt x="471" y="0"/>
                  <a:pt x="471" y="0"/>
                  <a:pt x="471" y="0"/>
                </a:cubicBezTo>
                <a:lnTo>
                  <a:pt x="471" y="472"/>
                </a:lnTo>
                <a:close/>
              </a:path>
            </a:pathLst>
          </a:custGeom>
          <a:solidFill>
            <a:srgbClr val="3EC6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5" name="Freeform 382">
            <a:extLst>
              <a:ext uri="{FF2B5EF4-FFF2-40B4-BE49-F238E27FC236}">
                <a16:creationId xmlns:a16="http://schemas.microsoft.com/office/drawing/2014/main" id="{51CA0E72-B584-E8A1-D1C6-B04B09EE8CA0}"/>
              </a:ext>
            </a:extLst>
          </p:cNvPr>
          <p:cNvSpPr>
            <a:spLocks/>
          </p:cNvSpPr>
          <p:nvPr/>
        </p:nvSpPr>
        <p:spPr bwMode="auto">
          <a:xfrm>
            <a:off x="728353" y="2701988"/>
            <a:ext cx="651272" cy="652463"/>
          </a:xfrm>
          <a:custGeom>
            <a:avLst/>
            <a:gdLst>
              <a:gd name="T0" fmla="*/ 868363 w 471"/>
              <a:gd name="T1" fmla="*/ 869950 h 472"/>
              <a:gd name="T2" fmla="*/ 77434 w 471"/>
              <a:gd name="T3" fmla="*/ 869950 h 472"/>
              <a:gd name="T4" fmla="*/ 0 w 471"/>
              <a:gd name="T5" fmla="*/ 792539 h 472"/>
              <a:gd name="T6" fmla="*/ 0 w 471"/>
              <a:gd name="T7" fmla="*/ 77411 h 472"/>
              <a:gd name="T8" fmla="*/ 77434 w 471"/>
              <a:gd name="T9" fmla="*/ 0 h 472"/>
              <a:gd name="T10" fmla="*/ 868363 w 471"/>
              <a:gd name="T11" fmla="*/ 0 h 472"/>
              <a:gd name="T12" fmla="*/ 868363 w 471"/>
              <a:gd name="T13" fmla="*/ 869950 h 4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1" h="472">
                <a:moveTo>
                  <a:pt x="471" y="472"/>
                </a:moveTo>
                <a:cubicBezTo>
                  <a:pt x="42" y="472"/>
                  <a:pt x="42" y="472"/>
                  <a:pt x="42" y="472"/>
                </a:cubicBezTo>
                <a:cubicBezTo>
                  <a:pt x="19" y="472"/>
                  <a:pt x="0" y="453"/>
                  <a:pt x="0" y="430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19" y="0"/>
                  <a:pt x="42" y="0"/>
                </a:cubicBezTo>
                <a:cubicBezTo>
                  <a:pt x="471" y="0"/>
                  <a:pt x="471" y="0"/>
                  <a:pt x="471" y="0"/>
                </a:cubicBezTo>
                <a:lnTo>
                  <a:pt x="471" y="472"/>
                </a:lnTo>
                <a:close/>
              </a:path>
            </a:pathLst>
          </a:custGeom>
          <a:solidFill>
            <a:srgbClr val="B8DE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7" name="Freeform 385">
            <a:extLst>
              <a:ext uri="{FF2B5EF4-FFF2-40B4-BE49-F238E27FC236}">
                <a16:creationId xmlns:a16="http://schemas.microsoft.com/office/drawing/2014/main" id="{6F087585-90BC-076C-8467-E2761274ABA5}"/>
              </a:ext>
            </a:extLst>
          </p:cNvPr>
          <p:cNvSpPr>
            <a:spLocks/>
          </p:cNvSpPr>
          <p:nvPr/>
        </p:nvSpPr>
        <p:spPr bwMode="auto">
          <a:xfrm>
            <a:off x="728353" y="3559238"/>
            <a:ext cx="651272" cy="652463"/>
          </a:xfrm>
          <a:custGeom>
            <a:avLst/>
            <a:gdLst>
              <a:gd name="T0" fmla="*/ 868363 w 471"/>
              <a:gd name="T1" fmla="*/ 869950 h 472"/>
              <a:gd name="T2" fmla="*/ 77434 w 471"/>
              <a:gd name="T3" fmla="*/ 869950 h 472"/>
              <a:gd name="T4" fmla="*/ 0 w 471"/>
              <a:gd name="T5" fmla="*/ 792539 h 472"/>
              <a:gd name="T6" fmla="*/ 0 w 471"/>
              <a:gd name="T7" fmla="*/ 77411 h 472"/>
              <a:gd name="T8" fmla="*/ 77434 w 471"/>
              <a:gd name="T9" fmla="*/ 0 h 472"/>
              <a:gd name="T10" fmla="*/ 868363 w 471"/>
              <a:gd name="T11" fmla="*/ 0 h 472"/>
              <a:gd name="T12" fmla="*/ 868363 w 471"/>
              <a:gd name="T13" fmla="*/ 869950 h 4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1" h="472">
                <a:moveTo>
                  <a:pt x="471" y="472"/>
                </a:moveTo>
                <a:cubicBezTo>
                  <a:pt x="42" y="472"/>
                  <a:pt x="42" y="472"/>
                  <a:pt x="42" y="472"/>
                </a:cubicBezTo>
                <a:cubicBezTo>
                  <a:pt x="19" y="472"/>
                  <a:pt x="0" y="453"/>
                  <a:pt x="0" y="430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19" y="0"/>
                  <a:pt x="42" y="0"/>
                </a:cubicBezTo>
                <a:cubicBezTo>
                  <a:pt x="471" y="0"/>
                  <a:pt x="471" y="0"/>
                  <a:pt x="471" y="0"/>
                </a:cubicBezTo>
                <a:lnTo>
                  <a:pt x="471" y="472"/>
                </a:lnTo>
                <a:close/>
              </a:path>
            </a:pathLst>
          </a:custGeom>
          <a:solidFill>
            <a:srgbClr val="E0C1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9" name="Freeform 388">
            <a:extLst>
              <a:ext uri="{FF2B5EF4-FFF2-40B4-BE49-F238E27FC236}">
                <a16:creationId xmlns:a16="http://schemas.microsoft.com/office/drawing/2014/main" id="{A45576BF-6DB6-DE30-25E0-11979E02EFF8}"/>
              </a:ext>
            </a:extLst>
          </p:cNvPr>
          <p:cNvSpPr>
            <a:spLocks/>
          </p:cNvSpPr>
          <p:nvPr/>
        </p:nvSpPr>
        <p:spPr bwMode="auto">
          <a:xfrm>
            <a:off x="728353" y="4416488"/>
            <a:ext cx="651272" cy="651272"/>
          </a:xfrm>
          <a:custGeom>
            <a:avLst/>
            <a:gdLst>
              <a:gd name="T0" fmla="*/ 868363 w 471"/>
              <a:gd name="T1" fmla="*/ 868363 h 471"/>
              <a:gd name="T2" fmla="*/ 77434 w 471"/>
              <a:gd name="T3" fmla="*/ 868363 h 471"/>
              <a:gd name="T4" fmla="*/ 0 w 471"/>
              <a:gd name="T5" fmla="*/ 790929 h 471"/>
              <a:gd name="T6" fmla="*/ 0 w 471"/>
              <a:gd name="T7" fmla="*/ 77434 h 471"/>
              <a:gd name="T8" fmla="*/ 77434 w 471"/>
              <a:gd name="T9" fmla="*/ 0 h 471"/>
              <a:gd name="T10" fmla="*/ 868363 w 471"/>
              <a:gd name="T11" fmla="*/ 0 h 471"/>
              <a:gd name="T12" fmla="*/ 868363 w 471"/>
              <a:gd name="T13" fmla="*/ 868363 h 4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1" h="471">
                <a:moveTo>
                  <a:pt x="471" y="471"/>
                </a:moveTo>
                <a:cubicBezTo>
                  <a:pt x="42" y="471"/>
                  <a:pt x="42" y="471"/>
                  <a:pt x="42" y="471"/>
                </a:cubicBezTo>
                <a:cubicBezTo>
                  <a:pt x="19" y="471"/>
                  <a:pt x="0" y="453"/>
                  <a:pt x="0" y="429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8"/>
                  <a:pt x="19" y="0"/>
                  <a:pt x="42" y="0"/>
                </a:cubicBezTo>
                <a:cubicBezTo>
                  <a:pt x="471" y="0"/>
                  <a:pt x="471" y="0"/>
                  <a:pt x="471" y="0"/>
                </a:cubicBezTo>
                <a:lnTo>
                  <a:pt x="471" y="471"/>
                </a:lnTo>
                <a:close/>
              </a:path>
            </a:pathLst>
          </a:custGeom>
          <a:solidFill>
            <a:srgbClr val="F292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1" name="Freeform 390">
            <a:extLst>
              <a:ext uri="{FF2B5EF4-FFF2-40B4-BE49-F238E27FC236}">
                <a16:creationId xmlns:a16="http://schemas.microsoft.com/office/drawing/2014/main" id="{52C328A2-B0E3-9148-B00E-F1FDE2257A70}"/>
              </a:ext>
            </a:extLst>
          </p:cNvPr>
          <p:cNvSpPr>
            <a:spLocks/>
          </p:cNvSpPr>
          <p:nvPr/>
        </p:nvSpPr>
        <p:spPr bwMode="auto">
          <a:xfrm>
            <a:off x="1379625" y="989870"/>
            <a:ext cx="229790" cy="783431"/>
          </a:xfrm>
          <a:custGeom>
            <a:avLst/>
            <a:gdLst>
              <a:gd name="T0" fmla="*/ 306388 w 166"/>
              <a:gd name="T1" fmla="*/ 1044575 h 567"/>
              <a:gd name="T2" fmla="*/ 0 w 166"/>
              <a:gd name="T3" fmla="*/ 869558 h 567"/>
              <a:gd name="T4" fmla="*/ 0 w 166"/>
              <a:gd name="T5" fmla="*/ 0 h 567"/>
              <a:gd name="T6" fmla="*/ 306388 w 166"/>
              <a:gd name="T7" fmla="*/ 259762 h 567"/>
              <a:gd name="T8" fmla="*/ 306388 w 166"/>
              <a:gd name="T9" fmla="*/ 1044575 h 5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6" h="567">
                <a:moveTo>
                  <a:pt x="166" y="567"/>
                </a:moveTo>
                <a:cubicBezTo>
                  <a:pt x="111" y="535"/>
                  <a:pt x="56" y="504"/>
                  <a:pt x="0" y="472"/>
                </a:cubicBezTo>
                <a:cubicBezTo>
                  <a:pt x="0" y="314"/>
                  <a:pt x="0" y="157"/>
                  <a:pt x="0" y="0"/>
                </a:cubicBezTo>
                <a:cubicBezTo>
                  <a:pt x="56" y="47"/>
                  <a:pt x="111" y="94"/>
                  <a:pt x="166" y="141"/>
                </a:cubicBezTo>
                <a:cubicBezTo>
                  <a:pt x="166" y="283"/>
                  <a:pt x="166" y="425"/>
                  <a:pt x="166" y="567"/>
                </a:cubicBezTo>
                <a:close/>
              </a:path>
            </a:pathLst>
          </a:custGeom>
          <a:solidFill>
            <a:srgbClr val="1E40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2" name="Freeform 391">
            <a:extLst>
              <a:ext uri="{FF2B5EF4-FFF2-40B4-BE49-F238E27FC236}">
                <a16:creationId xmlns:a16="http://schemas.microsoft.com/office/drawing/2014/main" id="{74F5D8C1-E20B-BA7D-E1B4-385B0A5297C0}"/>
              </a:ext>
            </a:extLst>
          </p:cNvPr>
          <p:cNvSpPr>
            <a:spLocks/>
          </p:cNvSpPr>
          <p:nvPr/>
        </p:nvSpPr>
        <p:spPr bwMode="auto">
          <a:xfrm>
            <a:off x="1379625" y="1847120"/>
            <a:ext cx="229790" cy="701278"/>
          </a:xfrm>
          <a:custGeom>
            <a:avLst/>
            <a:gdLst>
              <a:gd name="T0" fmla="*/ 306388 w 166"/>
              <a:gd name="T1" fmla="*/ 935038 h 508"/>
              <a:gd name="T2" fmla="*/ 0 w 166"/>
              <a:gd name="T3" fmla="*/ 866935 h 508"/>
              <a:gd name="T4" fmla="*/ 0 w 166"/>
              <a:gd name="T5" fmla="*/ 0 h 508"/>
              <a:gd name="T6" fmla="*/ 306388 w 166"/>
              <a:gd name="T7" fmla="*/ 149091 h 508"/>
              <a:gd name="T8" fmla="*/ 306388 w 166"/>
              <a:gd name="T9" fmla="*/ 935038 h 5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6" h="508">
                <a:moveTo>
                  <a:pt x="166" y="508"/>
                </a:moveTo>
                <a:cubicBezTo>
                  <a:pt x="111" y="496"/>
                  <a:pt x="56" y="483"/>
                  <a:pt x="0" y="471"/>
                </a:cubicBezTo>
                <a:cubicBezTo>
                  <a:pt x="0" y="314"/>
                  <a:pt x="0" y="157"/>
                  <a:pt x="0" y="0"/>
                </a:cubicBezTo>
                <a:cubicBezTo>
                  <a:pt x="56" y="27"/>
                  <a:pt x="111" y="54"/>
                  <a:pt x="166" y="81"/>
                </a:cubicBezTo>
                <a:cubicBezTo>
                  <a:pt x="166" y="223"/>
                  <a:pt x="166" y="366"/>
                  <a:pt x="166" y="508"/>
                </a:cubicBezTo>
                <a:close/>
              </a:path>
            </a:pathLst>
          </a:custGeom>
          <a:solidFill>
            <a:srgbClr val="35AA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3" name="Freeform 392">
            <a:extLst>
              <a:ext uri="{FF2B5EF4-FFF2-40B4-BE49-F238E27FC236}">
                <a16:creationId xmlns:a16="http://schemas.microsoft.com/office/drawing/2014/main" id="{251307AF-1913-4F20-F79A-63237BAA8CF3}"/>
              </a:ext>
            </a:extLst>
          </p:cNvPr>
          <p:cNvSpPr>
            <a:spLocks/>
          </p:cNvSpPr>
          <p:nvPr/>
        </p:nvSpPr>
        <p:spPr bwMode="auto">
          <a:xfrm>
            <a:off x="1379625" y="2701988"/>
            <a:ext cx="229790" cy="652463"/>
          </a:xfrm>
          <a:custGeom>
            <a:avLst/>
            <a:gdLst>
              <a:gd name="T0" fmla="*/ 306388 w 166"/>
              <a:gd name="T1" fmla="*/ 827558 h 472"/>
              <a:gd name="T2" fmla="*/ 0 w 166"/>
              <a:gd name="T3" fmla="*/ 869950 h 472"/>
              <a:gd name="T4" fmla="*/ 0 w 166"/>
              <a:gd name="T5" fmla="*/ 0 h 472"/>
              <a:gd name="T6" fmla="*/ 306388 w 166"/>
              <a:gd name="T7" fmla="*/ 42392 h 472"/>
              <a:gd name="T8" fmla="*/ 306388 w 166"/>
              <a:gd name="T9" fmla="*/ 827558 h 4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6" h="472">
                <a:moveTo>
                  <a:pt x="166" y="449"/>
                </a:moveTo>
                <a:cubicBezTo>
                  <a:pt x="111" y="457"/>
                  <a:pt x="56" y="464"/>
                  <a:pt x="0" y="472"/>
                </a:cubicBezTo>
                <a:cubicBezTo>
                  <a:pt x="0" y="315"/>
                  <a:pt x="0" y="157"/>
                  <a:pt x="0" y="0"/>
                </a:cubicBezTo>
                <a:cubicBezTo>
                  <a:pt x="56" y="8"/>
                  <a:pt x="111" y="15"/>
                  <a:pt x="166" y="23"/>
                </a:cubicBezTo>
                <a:cubicBezTo>
                  <a:pt x="166" y="165"/>
                  <a:pt x="166" y="307"/>
                  <a:pt x="166" y="449"/>
                </a:cubicBezTo>
                <a:close/>
              </a:path>
            </a:pathLst>
          </a:custGeom>
          <a:solidFill>
            <a:srgbClr val="A1C2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4" name="Freeform 393">
            <a:extLst>
              <a:ext uri="{FF2B5EF4-FFF2-40B4-BE49-F238E27FC236}">
                <a16:creationId xmlns:a16="http://schemas.microsoft.com/office/drawing/2014/main" id="{E87B6B4B-E06A-67E6-1048-7B5B3DC24A35}"/>
              </a:ext>
            </a:extLst>
          </p:cNvPr>
          <p:cNvSpPr>
            <a:spLocks/>
          </p:cNvSpPr>
          <p:nvPr/>
        </p:nvSpPr>
        <p:spPr bwMode="auto">
          <a:xfrm>
            <a:off x="1379625" y="3508041"/>
            <a:ext cx="229790" cy="702469"/>
          </a:xfrm>
          <a:custGeom>
            <a:avLst/>
            <a:gdLst>
              <a:gd name="T0" fmla="*/ 306388 w 166"/>
              <a:gd name="T1" fmla="*/ 787281 h 508"/>
              <a:gd name="T2" fmla="*/ 0 w 166"/>
              <a:gd name="T3" fmla="*/ 936625 h 508"/>
              <a:gd name="T4" fmla="*/ 0 w 166"/>
              <a:gd name="T5" fmla="*/ 68219 h 508"/>
              <a:gd name="T6" fmla="*/ 306388 w 166"/>
              <a:gd name="T7" fmla="*/ 0 h 508"/>
              <a:gd name="T8" fmla="*/ 306388 w 166"/>
              <a:gd name="T9" fmla="*/ 787281 h 5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6" h="508">
                <a:moveTo>
                  <a:pt x="166" y="427"/>
                </a:moveTo>
                <a:cubicBezTo>
                  <a:pt x="111" y="454"/>
                  <a:pt x="56" y="481"/>
                  <a:pt x="0" y="508"/>
                </a:cubicBezTo>
                <a:cubicBezTo>
                  <a:pt x="0" y="351"/>
                  <a:pt x="0" y="194"/>
                  <a:pt x="0" y="37"/>
                </a:cubicBezTo>
                <a:cubicBezTo>
                  <a:pt x="56" y="25"/>
                  <a:pt x="111" y="12"/>
                  <a:pt x="166" y="0"/>
                </a:cubicBezTo>
                <a:cubicBezTo>
                  <a:pt x="166" y="142"/>
                  <a:pt x="166" y="285"/>
                  <a:pt x="166" y="427"/>
                </a:cubicBezTo>
                <a:close/>
              </a:path>
            </a:pathLst>
          </a:custGeom>
          <a:solidFill>
            <a:srgbClr val="C4A9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5" name="Freeform 394">
            <a:extLst>
              <a:ext uri="{FF2B5EF4-FFF2-40B4-BE49-F238E27FC236}">
                <a16:creationId xmlns:a16="http://schemas.microsoft.com/office/drawing/2014/main" id="{3B6E314C-69A5-FD3A-9B4D-05628F6F108A}"/>
              </a:ext>
            </a:extLst>
          </p:cNvPr>
          <p:cNvSpPr>
            <a:spLocks/>
          </p:cNvSpPr>
          <p:nvPr/>
        </p:nvSpPr>
        <p:spPr bwMode="auto">
          <a:xfrm>
            <a:off x="1379625" y="4284329"/>
            <a:ext cx="229790" cy="783431"/>
          </a:xfrm>
          <a:custGeom>
            <a:avLst/>
            <a:gdLst>
              <a:gd name="T0" fmla="*/ 306388 w 166"/>
              <a:gd name="T1" fmla="*/ 786655 h 567"/>
              <a:gd name="T2" fmla="*/ 0 w 166"/>
              <a:gd name="T3" fmla="*/ 1044575 h 567"/>
              <a:gd name="T4" fmla="*/ 0 w 166"/>
              <a:gd name="T5" fmla="*/ 175017 h 567"/>
              <a:gd name="T6" fmla="*/ 306388 w 166"/>
              <a:gd name="T7" fmla="*/ 0 h 567"/>
              <a:gd name="T8" fmla="*/ 306388 w 166"/>
              <a:gd name="T9" fmla="*/ 786655 h 5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6" h="567">
                <a:moveTo>
                  <a:pt x="166" y="427"/>
                </a:moveTo>
                <a:cubicBezTo>
                  <a:pt x="111" y="473"/>
                  <a:pt x="56" y="520"/>
                  <a:pt x="0" y="567"/>
                </a:cubicBezTo>
                <a:cubicBezTo>
                  <a:pt x="0" y="410"/>
                  <a:pt x="0" y="253"/>
                  <a:pt x="0" y="95"/>
                </a:cubicBezTo>
                <a:cubicBezTo>
                  <a:pt x="56" y="63"/>
                  <a:pt x="111" y="32"/>
                  <a:pt x="166" y="0"/>
                </a:cubicBezTo>
                <a:cubicBezTo>
                  <a:pt x="166" y="142"/>
                  <a:pt x="166" y="284"/>
                  <a:pt x="166" y="427"/>
                </a:cubicBezTo>
                <a:close/>
              </a:path>
            </a:pathLst>
          </a:custGeom>
          <a:solidFill>
            <a:srgbClr val="D681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9" name="Freeform 399">
            <a:extLst>
              <a:ext uri="{FF2B5EF4-FFF2-40B4-BE49-F238E27FC236}">
                <a16:creationId xmlns:a16="http://schemas.microsoft.com/office/drawing/2014/main" id="{09B8ECEB-CC89-7383-989F-9E6B013D1ABE}"/>
              </a:ext>
            </a:extLst>
          </p:cNvPr>
          <p:cNvSpPr>
            <a:spLocks noEditPoints="1"/>
          </p:cNvSpPr>
          <p:nvPr/>
        </p:nvSpPr>
        <p:spPr bwMode="auto">
          <a:xfrm>
            <a:off x="1030772" y="2023332"/>
            <a:ext cx="46435" cy="170259"/>
          </a:xfrm>
          <a:custGeom>
            <a:avLst/>
            <a:gdLst>
              <a:gd name="T0" fmla="*/ 13133 w 33"/>
              <a:gd name="T1" fmla="*/ 227013 h 123"/>
              <a:gd name="T2" fmla="*/ 48780 w 33"/>
              <a:gd name="T3" fmla="*/ 227013 h 123"/>
              <a:gd name="T4" fmla="*/ 61913 w 33"/>
              <a:gd name="T5" fmla="*/ 212248 h 123"/>
              <a:gd name="T6" fmla="*/ 61913 w 33"/>
              <a:gd name="T7" fmla="*/ 12919 h 123"/>
              <a:gd name="T8" fmla="*/ 48780 w 33"/>
              <a:gd name="T9" fmla="*/ 0 h 123"/>
              <a:gd name="T10" fmla="*/ 13133 w 33"/>
              <a:gd name="T11" fmla="*/ 0 h 123"/>
              <a:gd name="T12" fmla="*/ 0 w 33"/>
              <a:gd name="T13" fmla="*/ 12919 h 123"/>
              <a:gd name="T14" fmla="*/ 0 w 33"/>
              <a:gd name="T15" fmla="*/ 212248 h 123"/>
              <a:gd name="T16" fmla="*/ 13133 w 33"/>
              <a:gd name="T17" fmla="*/ 227013 h 123"/>
              <a:gd name="T18" fmla="*/ 13133 w 33"/>
              <a:gd name="T19" fmla="*/ 227013 h 123"/>
              <a:gd name="T20" fmla="*/ 13133 w 33"/>
              <a:gd name="T21" fmla="*/ 227013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3" h="123">
                <a:moveTo>
                  <a:pt x="7" y="123"/>
                </a:moveTo>
                <a:cubicBezTo>
                  <a:pt x="26" y="123"/>
                  <a:pt x="26" y="123"/>
                  <a:pt x="26" y="123"/>
                </a:cubicBezTo>
                <a:cubicBezTo>
                  <a:pt x="30" y="123"/>
                  <a:pt x="33" y="119"/>
                  <a:pt x="33" y="115"/>
                </a:cubicBezTo>
                <a:cubicBezTo>
                  <a:pt x="33" y="7"/>
                  <a:pt x="33" y="7"/>
                  <a:pt x="33" y="7"/>
                </a:cubicBezTo>
                <a:cubicBezTo>
                  <a:pt x="33" y="3"/>
                  <a:pt x="30" y="0"/>
                  <a:pt x="26" y="0"/>
                </a:cubicBezTo>
                <a:cubicBezTo>
                  <a:pt x="7" y="0"/>
                  <a:pt x="7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19"/>
                  <a:pt x="3" y="123"/>
                  <a:pt x="7" y="123"/>
                </a:cubicBezTo>
                <a:close/>
                <a:moveTo>
                  <a:pt x="7" y="123"/>
                </a:moveTo>
                <a:cubicBezTo>
                  <a:pt x="7" y="123"/>
                  <a:pt x="7" y="123"/>
                  <a:pt x="7" y="123"/>
                </a:cubicBezTo>
              </a:path>
            </a:pathLst>
          </a:custGeom>
          <a:solidFill>
            <a:srgbClr val="3EC6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81" name="Freeform 401">
            <a:extLst>
              <a:ext uri="{FF2B5EF4-FFF2-40B4-BE49-F238E27FC236}">
                <a16:creationId xmlns:a16="http://schemas.microsoft.com/office/drawing/2014/main" id="{1315E365-961F-0F01-345D-4254F5258DBD}"/>
              </a:ext>
            </a:extLst>
          </p:cNvPr>
          <p:cNvSpPr>
            <a:spLocks noEditPoints="1"/>
          </p:cNvSpPr>
          <p:nvPr/>
        </p:nvSpPr>
        <p:spPr bwMode="auto">
          <a:xfrm>
            <a:off x="879563" y="1141079"/>
            <a:ext cx="207169" cy="208360"/>
          </a:xfrm>
          <a:custGeom>
            <a:avLst/>
            <a:gdLst>
              <a:gd name="T0" fmla="*/ 29464 w 150"/>
              <a:gd name="T1" fmla="*/ 170392 h 150"/>
              <a:gd name="T2" fmla="*/ 40513 w 150"/>
              <a:gd name="T3" fmla="*/ 194469 h 150"/>
              <a:gd name="T4" fmla="*/ 27623 w 150"/>
              <a:gd name="T5" fmla="*/ 209286 h 150"/>
              <a:gd name="T6" fmla="*/ 29464 w 150"/>
              <a:gd name="T7" fmla="*/ 225955 h 150"/>
              <a:gd name="T8" fmla="*/ 49721 w 150"/>
              <a:gd name="T9" fmla="*/ 248180 h 150"/>
              <a:gd name="T10" fmla="*/ 66294 w 150"/>
              <a:gd name="T11" fmla="*/ 248180 h 150"/>
              <a:gd name="T12" fmla="*/ 82868 w 150"/>
              <a:gd name="T13" fmla="*/ 237067 h 150"/>
              <a:gd name="T14" fmla="*/ 106807 w 150"/>
              <a:gd name="T15" fmla="*/ 246328 h 150"/>
              <a:gd name="T16" fmla="*/ 110490 w 150"/>
              <a:gd name="T17" fmla="*/ 266700 h 150"/>
              <a:gd name="T18" fmla="*/ 123381 w 150"/>
              <a:gd name="T19" fmla="*/ 277813 h 150"/>
              <a:gd name="T20" fmla="*/ 152845 w 150"/>
              <a:gd name="T21" fmla="*/ 277813 h 150"/>
              <a:gd name="T22" fmla="*/ 165735 w 150"/>
              <a:gd name="T23" fmla="*/ 266700 h 150"/>
              <a:gd name="T24" fmla="*/ 167577 w 150"/>
              <a:gd name="T25" fmla="*/ 248180 h 150"/>
              <a:gd name="T26" fmla="*/ 193358 w 150"/>
              <a:gd name="T27" fmla="*/ 237067 h 150"/>
              <a:gd name="T28" fmla="*/ 208090 w 150"/>
              <a:gd name="T29" fmla="*/ 248180 h 150"/>
              <a:gd name="T30" fmla="*/ 226505 w 150"/>
              <a:gd name="T31" fmla="*/ 248180 h 150"/>
              <a:gd name="T32" fmla="*/ 246761 w 150"/>
              <a:gd name="T33" fmla="*/ 225955 h 150"/>
              <a:gd name="T34" fmla="*/ 248603 w 150"/>
              <a:gd name="T35" fmla="*/ 209286 h 150"/>
              <a:gd name="T36" fmla="*/ 235712 w 150"/>
              <a:gd name="T37" fmla="*/ 194469 h 150"/>
              <a:gd name="T38" fmla="*/ 246761 w 150"/>
              <a:gd name="T39" fmla="*/ 168540 h 150"/>
              <a:gd name="T40" fmla="*/ 265176 w 150"/>
              <a:gd name="T41" fmla="*/ 166688 h 150"/>
              <a:gd name="T42" fmla="*/ 276225 w 150"/>
              <a:gd name="T43" fmla="*/ 153723 h 150"/>
              <a:gd name="T44" fmla="*/ 276225 w 150"/>
              <a:gd name="T45" fmla="*/ 124090 h 150"/>
              <a:gd name="T46" fmla="*/ 265176 w 150"/>
              <a:gd name="T47" fmla="*/ 111125 h 150"/>
              <a:gd name="T48" fmla="*/ 246761 w 150"/>
              <a:gd name="T49" fmla="*/ 109273 h 150"/>
              <a:gd name="T50" fmla="*/ 237554 w 150"/>
              <a:gd name="T51" fmla="*/ 83344 h 150"/>
              <a:gd name="T52" fmla="*/ 248603 w 150"/>
              <a:gd name="T53" fmla="*/ 68527 h 150"/>
              <a:gd name="T54" fmla="*/ 246761 w 150"/>
              <a:gd name="T55" fmla="*/ 51858 h 150"/>
              <a:gd name="T56" fmla="*/ 226505 w 150"/>
              <a:gd name="T57" fmla="*/ 31485 h 150"/>
              <a:gd name="T58" fmla="*/ 208090 w 150"/>
              <a:gd name="T59" fmla="*/ 29633 h 150"/>
              <a:gd name="T60" fmla="*/ 195199 w 150"/>
              <a:gd name="T61" fmla="*/ 40746 h 150"/>
              <a:gd name="T62" fmla="*/ 167577 w 150"/>
              <a:gd name="T63" fmla="*/ 27781 h 150"/>
              <a:gd name="T64" fmla="*/ 165735 w 150"/>
              <a:gd name="T65" fmla="*/ 11113 h 150"/>
              <a:gd name="T66" fmla="*/ 152845 w 150"/>
              <a:gd name="T67" fmla="*/ 0 h 150"/>
              <a:gd name="T68" fmla="*/ 123381 w 150"/>
              <a:gd name="T69" fmla="*/ 0 h 150"/>
              <a:gd name="T70" fmla="*/ 110490 w 150"/>
              <a:gd name="T71" fmla="*/ 11113 h 150"/>
              <a:gd name="T72" fmla="*/ 108649 w 150"/>
              <a:gd name="T73" fmla="*/ 27781 h 150"/>
              <a:gd name="T74" fmla="*/ 81026 w 150"/>
              <a:gd name="T75" fmla="*/ 40746 h 150"/>
              <a:gd name="T76" fmla="*/ 66294 w 150"/>
              <a:gd name="T77" fmla="*/ 29633 h 150"/>
              <a:gd name="T78" fmla="*/ 49721 w 150"/>
              <a:gd name="T79" fmla="*/ 31485 h 150"/>
              <a:gd name="T80" fmla="*/ 29464 w 150"/>
              <a:gd name="T81" fmla="*/ 51858 h 150"/>
              <a:gd name="T82" fmla="*/ 27623 w 150"/>
              <a:gd name="T83" fmla="*/ 68527 h 150"/>
              <a:gd name="T84" fmla="*/ 40513 w 150"/>
              <a:gd name="T85" fmla="*/ 83344 h 150"/>
              <a:gd name="T86" fmla="*/ 29464 w 150"/>
              <a:gd name="T87" fmla="*/ 109273 h 150"/>
              <a:gd name="T88" fmla="*/ 11049 w 150"/>
              <a:gd name="T89" fmla="*/ 112977 h 150"/>
              <a:gd name="T90" fmla="*/ 0 w 150"/>
              <a:gd name="T91" fmla="*/ 124090 h 150"/>
              <a:gd name="T92" fmla="*/ 0 w 150"/>
              <a:gd name="T93" fmla="*/ 155575 h 150"/>
              <a:gd name="T94" fmla="*/ 11049 w 150"/>
              <a:gd name="T95" fmla="*/ 166688 h 150"/>
              <a:gd name="T96" fmla="*/ 29464 w 150"/>
              <a:gd name="T97" fmla="*/ 170392 h 150"/>
              <a:gd name="T98" fmla="*/ 138113 w 150"/>
              <a:gd name="T99" fmla="*/ 88900 h 150"/>
              <a:gd name="T100" fmla="*/ 187833 w 150"/>
              <a:gd name="T101" fmla="*/ 138907 h 150"/>
              <a:gd name="T102" fmla="*/ 138113 w 150"/>
              <a:gd name="T103" fmla="*/ 187061 h 150"/>
              <a:gd name="T104" fmla="*/ 88392 w 150"/>
              <a:gd name="T105" fmla="*/ 138907 h 150"/>
              <a:gd name="T106" fmla="*/ 138113 w 150"/>
              <a:gd name="T107" fmla="*/ 88900 h 150"/>
              <a:gd name="T108" fmla="*/ 138113 w 150"/>
              <a:gd name="T109" fmla="*/ 88900 h 150"/>
              <a:gd name="T110" fmla="*/ 138113 w 150"/>
              <a:gd name="T111" fmla="*/ 88900 h 15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50" h="150">
                <a:moveTo>
                  <a:pt x="16" y="92"/>
                </a:moveTo>
                <a:cubicBezTo>
                  <a:pt x="18" y="96"/>
                  <a:pt x="20" y="101"/>
                  <a:pt x="22" y="105"/>
                </a:cubicBezTo>
                <a:cubicBezTo>
                  <a:pt x="15" y="113"/>
                  <a:pt x="15" y="113"/>
                  <a:pt x="15" y="113"/>
                </a:cubicBezTo>
                <a:cubicBezTo>
                  <a:pt x="13" y="116"/>
                  <a:pt x="13" y="120"/>
                  <a:pt x="16" y="122"/>
                </a:cubicBezTo>
                <a:cubicBezTo>
                  <a:pt x="27" y="134"/>
                  <a:pt x="27" y="134"/>
                  <a:pt x="27" y="134"/>
                </a:cubicBezTo>
                <a:cubicBezTo>
                  <a:pt x="30" y="136"/>
                  <a:pt x="34" y="136"/>
                  <a:pt x="36" y="134"/>
                </a:cubicBezTo>
                <a:cubicBezTo>
                  <a:pt x="45" y="128"/>
                  <a:pt x="45" y="128"/>
                  <a:pt x="45" y="128"/>
                </a:cubicBezTo>
                <a:cubicBezTo>
                  <a:pt x="49" y="130"/>
                  <a:pt x="54" y="132"/>
                  <a:pt x="58" y="133"/>
                </a:cubicBezTo>
                <a:cubicBezTo>
                  <a:pt x="60" y="144"/>
                  <a:pt x="60" y="144"/>
                  <a:pt x="60" y="144"/>
                </a:cubicBezTo>
                <a:cubicBezTo>
                  <a:pt x="60" y="148"/>
                  <a:pt x="63" y="150"/>
                  <a:pt x="67" y="150"/>
                </a:cubicBezTo>
                <a:cubicBezTo>
                  <a:pt x="83" y="150"/>
                  <a:pt x="83" y="150"/>
                  <a:pt x="83" y="150"/>
                </a:cubicBezTo>
                <a:cubicBezTo>
                  <a:pt x="86" y="150"/>
                  <a:pt x="89" y="148"/>
                  <a:pt x="90" y="144"/>
                </a:cubicBezTo>
                <a:cubicBezTo>
                  <a:pt x="91" y="134"/>
                  <a:pt x="91" y="134"/>
                  <a:pt x="91" y="134"/>
                </a:cubicBezTo>
                <a:cubicBezTo>
                  <a:pt x="96" y="132"/>
                  <a:pt x="101" y="131"/>
                  <a:pt x="105" y="128"/>
                </a:cubicBezTo>
                <a:cubicBezTo>
                  <a:pt x="113" y="134"/>
                  <a:pt x="113" y="134"/>
                  <a:pt x="113" y="134"/>
                </a:cubicBezTo>
                <a:cubicBezTo>
                  <a:pt x="116" y="136"/>
                  <a:pt x="120" y="136"/>
                  <a:pt x="123" y="134"/>
                </a:cubicBezTo>
                <a:cubicBezTo>
                  <a:pt x="134" y="122"/>
                  <a:pt x="134" y="122"/>
                  <a:pt x="134" y="122"/>
                </a:cubicBezTo>
                <a:cubicBezTo>
                  <a:pt x="137" y="120"/>
                  <a:pt x="137" y="116"/>
                  <a:pt x="135" y="113"/>
                </a:cubicBezTo>
                <a:cubicBezTo>
                  <a:pt x="128" y="105"/>
                  <a:pt x="128" y="105"/>
                  <a:pt x="128" y="105"/>
                </a:cubicBezTo>
                <a:cubicBezTo>
                  <a:pt x="131" y="101"/>
                  <a:pt x="133" y="96"/>
                  <a:pt x="134" y="91"/>
                </a:cubicBezTo>
                <a:cubicBezTo>
                  <a:pt x="144" y="90"/>
                  <a:pt x="144" y="90"/>
                  <a:pt x="144" y="90"/>
                </a:cubicBezTo>
                <a:cubicBezTo>
                  <a:pt x="147" y="89"/>
                  <a:pt x="150" y="86"/>
                  <a:pt x="150" y="83"/>
                </a:cubicBezTo>
                <a:cubicBezTo>
                  <a:pt x="150" y="67"/>
                  <a:pt x="150" y="67"/>
                  <a:pt x="150" y="67"/>
                </a:cubicBezTo>
                <a:cubicBezTo>
                  <a:pt x="150" y="63"/>
                  <a:pt x="147" y="60"/>
                  <a:pt x="144" y="60"/>
                </a:cubicBezTo>
                <a:cubicBezTo>
                  <a:pt x="134" y="59"/>
                  <a:pt x="134" y="59"/>
                  <a:pt x="134" y="59"/>
                </a:cubicBezTo>
                <a:cubicBezTo>
                  <a:pt x="133" y="54"/>
                  <a:pt x="131" y="49"/>
                  <a:pt x="129" y="45"/>
                </a:cubicBezTo>
                <a:cubicBezTo>
                  <a:pt x="135" y="37"/>
                  <a:pt x="135" y="37"/>
                  <a:pt x="135" y="37"/>
                </a:cubicBezTo>
                <a:cubicBezTo>
                  <a:pt x="137" y="34"/>
                  <a:pt x="136" y="30"/>
                  <a:pt x="134" y="28"/>
                </a:cubicBezTo>
                <a:cubicBezTo>
                  <a:pt x="123" y="17"/>
                  <a:pt x="123" y="17"/>
                  <a:pt x="123" y="17"/>
                </a:cubicBezTo>
                <a:cubicBezTo>
                  <a:pt x="120" y="14"/>
                  <a:pt x="116" y="14"/>
                  <a:pt x="113" y="16"/>
                </a:cubicBezTo>
                <a:cubicBezTo>
                  <a:pt x="106" y="22"/>
                  <a:pt x="106" y="22"/>
                  <a:pt x="106" y="22"/>
                </a:cubicBezTo>
                <a:cubicBezTo>
                  <a:pt x="102" y="19"/>
                  <a:pt x="97" y="17"/>
                  <a:pt x="91" y="15"/>
                </a:cubicBezTo>
                <a:cubicBezTo>
                  <a:pt x="90" y="6"/>
                  <a:pt x="90" y="6"/>
                  <a:pt x="90" y="6"/>
                </a:cubicBezTo>
                <a:cubicBezTo>
                  <a:pt x="90" y="3"/>
                  <a:pt x="87" y="0"/>
                  <a:pt x="83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4" y="0"/>
                  <a:pt x="61" y="3"/>
                  <a:pt x="60" y="6"/>
                </a:cubicBezTo>
                <a:cubicBezTo>
                  <a:pt x="59" y="15"/>
                  <a:pt x="59" y="15"/>
                  <a:pt x="59" y="15"/>
                </a:cubicBezTo>
                <a:cubicBezTo>
                  <a:pt x="54" y="17"/>
                  <a:pt x="49" y="19"/>
                  <a:pt x="44" y="22"/>
                </a:cubicBezTo>
                <a:cubicBezTo>
                  <a:pt x="36" y="16"/>
                  <a:pt x="36" y="16"/>
                  <a:pt x="36" y="16"/>
                </a:cubicBezTo>
                <a:cubicBezTo>
                  <a:pt x="34" y="14"/>
                  <a:pt x="30" y="14"/>
                  <a:pt x="27" y="17"/>
                </a:cubicBezTo>
                <a:cubicBezTo>
                  <a:pt x="16" y="28"/>
                  <a:pt x="16" y="28"/>
                  <a:pt x="16" y="28"/>
                </a:cubicBezTo>
                <a:cubicBezTo>
                  <a:pt x="13" y="30"/>
                  <a:pt x="13" y="34"/>
                  <a:pt x="15" y="37"/>
                </a:cubicBezTo>
                <a:cubicBezTo>
                  <a:pt x="22" y="45"/>
                  <a:pt x="22" y="45"/>
                  <a:pt x="22" y="45"/>
                </a:cubicBezTo>
                <a:cubicBezTo>
                  <a:pt x="19" y="50"/>
                  <a:pt x="17" y="54"/>
                  <a:pt x="16" y="59"/>
                </a:cubicBezTo>
                <a:cubicBezTo>
                  <a:pt x="6" y="61"/>
                  <a:pt x="6" y="61"/>
                  <a:pt x="6" y="61"/>
                </a:cubicBezTo>
                <a:cubicBezTo>
                  <a:pt x="2" y="61"/>
                  <a:pt x="0" y="64"/>
                  <a:pt x="0" y="67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7"/>
                  <a:pt x="2" y="90"/>
                  <a:pt x="6" y="90"/>
                </a:cubicBezTo>
                <a:lnTo>
                  <a:pt x="16" y="92"/>
                </a:lnTo>
                <a:close/>
                <a:moveTo>
                  <a:pt x="75" y="48"/>
                </a:moveTo>
                <a:cubicBezTo>
                  <a:pt x="90" y="48"/>
                  <a:pt x="102" y="60"/>
                  <a:pt x="102" y="75"/>
                </a:cubicBezTo>
                <a:cubicBezTo>
                  <a:pt x="102" y="89"/>
                  <a:pt x="90" y="101"/>
                  <a:pt x="75" y="101"/>
                </a:cubicBezTo>
                <a:cubicBezTo>
                  <a:pt x="60" y="101"/>
                  <a:pt x="48" y="89"/>
                  <a:pt x="48" y="75"/>
                </a:cubicBezTo>
                <a:cubicBezTo>
                  <a:pt x="48" y="60"/>
                  <a:pt x="60" y="48"/>
                  <a:pt x="75" y="48"/>
                </a:cubicBezTo>
                <a:close/>
                <a:moveTo>
                  <a:pt x="75" y="48"/>
                </a:moveTo>
                <a:cubicBezTo>
                  <a:pt x="75" y="48"/>
                  <a:pt x="75" y="48"/>
                  <a:pt x="75" y="48"/>
                </a:cubicBezTo>
              </a:path>
            </a:pathLst>
          </a:custGeom>
          <a:solidFill>
            <a:srgbClr val="2752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82" name="Freeform 402">
            <a:extLst>
              <a:ext uri="{FF2B5EF4-FFF2-40B4-BE49-F238E27FC236}">
                <a16:creationId xmlns:a16="http://schemas.microsoft.com/office/drawing/2014/main" id="{D198F7F2-D54E-9DE5-9B09-79321A258116}"/>
              </a:ext>
            </a:extLst>
          </p:cNvPr>
          <p:cNvSpPr>
            <a:spLocks noEditPoints="1"/>
          </p:cNvSpPr>
          <p:nvPr/>
        </p:nvSpPr>
        <p:spPr bwMode="auto">
          <a:xfrm>
            <a:off x="1059346" y="1248235"/>
            <a:ext cx="171450" cy="171450"/>
          </a:xfrm>
          <a:custGeom>
            <a:avLst/>
            <a:gdLst>
              <a:gd name="T0" fmla="*/ 195416 w 124"/>
              <a:gd name="T1" fmla="*/ 35027 h 124"/>
              <a:gd name="T2" fmla="*/ 178824 w 124"/>
              <a:gd name="T3" fmla="*/ 20279 h 124"/>
              <a:gd name="T4" fmla="*/ 162232 w 124"/>
              <a:gd name="T5" fmla="*/ 22123 h 124"/>
              <a:gd name="T6" fmla="*/ 153015 w 124"/>
              <a:gd name="T7" fmla="*/ 29497 h 124"/>
              <a:gd name="T8" fmla="*/ 130892 w 124"/>
              <a:gd name="T9" fmla="*/ 22123 h 124"/>
              <a:gd name="T10" fmla="*/ 129048 w 124"/>
              <a:gd name="T11" fmla="*/ 9218 h 124"/>
              <a:gd name="T12" fmla="*/ 114300 w 124"/>
              <a:gd name="T13" fmla="*/ 0 h 124"/>
              <a:gd name="T14" fmla="*/ 94021 w 124"/>
              <a:gd name="T15" fmla="*/ 1844 h 124"/>
              <a:gd name="T16" fmla="*/ 82960 w 124"/>
              <a:gd name="T17" fmla="*/ 14748 h 124"/>
              <a:gd name="T18" fmla="*/ 82960 w 124"/>
              <a:gd name="T19" fmla="*/ 25810 h 124"/>
              <a:gd name="T20" fmla="*/ 60837 w 124"/>
              <a:gd name="T21" fmla="*/ 38715 h 124"/>
              <a:gd name="T22" fmla="*/ 49776 w 124"/>
              <a:gd name="T23" fmla="*/ 31340 h 124"/>
              <a:gd name="T24" fmla="*/ 33184 w 124"/>
              <a:gd name="T25" fmla="*/ 33184 h 124"/>
              <a:gd name="T26" fmla="*/ 20279 w 124"/>
              <a:gd name="T27" fmla="*/ 49776 h 124"/>
              <a:gd name="T28" fmla="*/ 20279 w 124"/>
              <a:gd name="T29" fmla="*/ 66368 h 124"/>
              <a:gd name="T30" fmla="*/ 29497 w 124"/>
              <a:gd name="T31" fmla="*/ 75585 h 124"/>
              <a:gd name="T32" fmla="*/ 22123 w 124"/>
              <a:gd name="T33" fmla="*/ 97708 h 124"/>
              <a:gd name="T34" fmla="*/ 9218 w 124"/>
              <a:gd name="T35" fmla="*/ 99552 h 124"/>
              <a:gd name="T36" fmla="*/ 0 w 124"/>
              <a:gd name="T37" fmla="*/ 114300 h 124"/>
              <a:gd name="T38" fmla="*/ 1844 w 124"/>
              <a:gd name="T39" fmla="*/ 134579 h 124"/>
              <a:gd name="T40" fmla="*/ 12905 w 124"/>
              <a:gd name="T41" fmla="*/ 145640 h 124"/>
              <a:gd name="T42" fmla="*/ 27653 w 124"/>
              <a:gd name="T43" fmla="*/ 145640 h 124"/>
              <a:gd name="T44" fmla="*/ 36871 w 124"/>
              <a:gd name="T45" fmla="*/ 165919 h 124"/>
              <a:gd name="T46" fmla="*/ 29497 w 124"/>
              <a:gd name="T47" fmla="*/ 176981 h 124"/>
              <a:gd name="T48" fmla="*/ 31340 w 124"/>
              <a:gd name="T49" fmla="*/ 193573 h 124"/>
              <a:gd name="T50" fmla="*/ 47932 w 124"/>
              <a:gd name="T51" fmla="*/ 206477 h 124"/>
              <a:gd name="T52" fmla="*/ 64524 w 124"/>
              <a:gd name="T53" fmla="*/ 206477 h 124"/>
              <a:gd name="T54" fmla="*/ 75585 w 124"/>
              <a:gd name="T55" fmla="*/ 197260 h 124"/>
              <a:gd name="T56" fmla="*/ 95865 w 124"/>
              <a:gd name="T57" fmla="*/ 204634 h 124"/>
              <a:gd name="T58" fmla="*/ 99552 w 124"/>
              <a:gd name="T59" fmla="*/ 217539 h 124"/>
              <a:gd name="T60" fmla="*/ 112456 w 124"/>
              <a:gd name="T61" fmla="*/ 228600 h 124"/>
              <a:gd name="T62" fmla="*/ 132735 w 124"/>
              <a:gd name="T63" fmla="*/ 226756 h 124"/>
              <a:gd name="T64" fmla="*/ 143797 w 124"/>
              <a:gd name="T65" fmla="*/ 213852 h 124"/>
              <a:gd name="T66" fmla="*/ 145640 w 124"/>
              <a:gd name="T67" fmla="*/ 200947 h 124"/>
              <a:gd name="T68" fmla="*/ 165919 w 124"/>
              <a:gd name="T69" fmla="*/ 189885 h 124"/>
              <a:gd name="T70" fmla="*/ 176981 w 124"/>
              <a:gd name="T71" fmla="*/ 197260 h 124"/>
              <a:gd name="T72" fmla="*/ 193573 w 124"/>
              <a:gd name="T73" fmla="*/ 195416 h 124"/>
              <a:gd name="T74" fmla="*/ 206477 w 124"/>
              <a:gd name="T75" fmla="*/ 178824 h 124"/>
              <a:gd name="T76" fmla="*/ 206477 w 124"/>
              <a:gd name="T77" fmla="*/ 162232 h 124"/>
              <a:gd name="T78" fmla="*/ 197260 w 124"/>
              <a:gd name="T79" fmla="*/ 153015 h 124"/>
              <a:gd name="T80" fmla="*/ 204634 w 124"/>
              <a:gd name="T81" fmla="*/ 130892 h 124"/>
              <a:gd name="T82" fmla="*/ 217539 w 124"/>
              <a:gd name="T83" fmla="*/ 127205 h 124"/>
              <a:gd name="T84" fmla="*/ 226756 w 124"/>
              <a:gd name="T85" fmla="*/ 114300 h 124"/>
              <a:gd name="T86" fmla="*/ 224913 w 124"/>
              <a:gd name="T87" fmla="*/ 94021 h 124"/>
              <a:gd name="T88" fmla="*/ 213852 w 124"/>
              <a:gd name="T89" fmla="*/ 82960 h 124"/>
              <a:gd name="T90" fmla="*/ 200947 w 124"/>
              <a:gd name="T91" fmla="*/ 81116 h 124"/>
              <a:gd name="T92" fmla="*/ 189885 w 124"/>
              <a:gd name="T93" fmla="*/ 60837 h 124"/>
              <a:gd name="T94" fmla="*/ 197260 w 124"/>
              <a:gd name="T95" fmla="*/ 51619 h 124"/>
              <a:gd name="T96" fmla="*/ 195416 w 124"/>
              <a:gd name="T97" fmla="*/ 35027 h 124"/>
              <a:gd name="T98" fmla="*/ 117987 w 124"/>
              <a:gd name="T99" fmla="*/ 153015 h 124"/>
              <a:gd name="T100" fmla="*/ 73742 w 124"/>
              <a:gd name="T101" fmla="*/ 116144 h 124"/>
              <a:gd name="T102" fmla="*/ 110613 w 124"/>
              <a:gd name="T103" fmla="*/ 71898 h 124"/>
              <a:gd name="T104" fmla="*/ 154858 w 124"/>
              <a:gd name="T105" fmla="*/ 110613 h 124"/>
              <a:gd name="T106" fmla="*/ 117987 w 124"/>
              <a:gd name="T107" fmla="*/ 153015 h 124"/>
              <a:gd name="T108" fmla="*/ 117987 w 124"/>
              <a:gd name="T109" fmla="*/ 153015 h 124"/>
              <a:gd name="T110" fmla="*/ 117987 w 124"/>
              <a:gd name="T111" fmla="*/ 153015 h 12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24" h="124">
                <a:moveTo>
                  <a:pt x="106" y="19"/>
                </a:moveTo>
                <a:cubicBezTo>
                  <a:pt x="97" y="11"/>
                  <a:pt x="97" y="11"/>
                  <a:pt x="97" y="11"/>
                </a:cubicBezTo>
                <a:cubicBezTo>
                  <a:pt x="95" y="9"/>
                  <a:pt x="91" y="9"/>
                  <a:pt x="88" y="12"/>
                </a:cubicBezTo>
                <a:cubicBezTo>
                  <a:pt x="83" y="16"/>
                  <a:pt x="83" y="16"/>
                  <a:pt x="83" y="16"/>
                </a:cubicBezTo>
                <a:cubicBezTo>
                  <a:pt x="79" y="14"/>
                  <a:pt x="75" y="13"/>
                  <a:pt x="71" y="12"/>
                </a:cubicBezTo>
                <a:cubicBezTo>
                  <a:pt x="70" y="5"/>
                  <a:pt x="70" y="5"/>
                  <a:pt x="70" y="5"/>
                </a:cubicBezTo>
                <a:cubicBezTo>
                  <a:pt x="69" y="2"/>
                  <a:pt x="66" y="0"/>
                  <a:pt x="62" y="0"/>
                </a:cubicBezTo>
                <a:cubicBezTo>
                  <a:pt x="51" y="1"/>
                  <a:pt x="51" y="1"/>
                  <a:pt x="51" y="1"/>
                </a:cubicBezTo>
                <a:cubicBezTo>
                  <a:pt x="48" y="1"/>
                  <a:pt x="45" y="4"/>
                  <a:pt x="45" y="8"/>
                </a:cubicBezTo>
                <a:cubicBezTo>
                  <a:pt x="45" y="14"/>
                  <a:pt x="45" y="14"/>
                  <a:pt x="45" y="14"/>
                </a:cubicBezTo>
                <a:cubicBezTo>
                  <a:pt x="40" y="16"/>
                  <a:pt x="36" y="18"/>
                  <a:pt x="33" y="21"/>
                </a:cubicBezTo>
                <a:cubicBezTo>
                  <a:pt x="27" y="17"/>
                  <a:pt x="27" y="17"/>
                  <a:pt x="27" y="17"/>
                </a:cubicBezTo>
                <a:cubicBezTo>
                  <a:pt x="24" y="15"/>
                  <a:pt x="20" y="15"/>
                  <a:pt x="18" y="18"/>
                </a:cubicBezTo>
                <a:cubicBezTo>
                  <a:pt x="11" y="27"/>
                  <a:pt x="11" y="27"/>
                  <a:pt x="11" y="27"/>
                </a:cubicBezTo>
                <a:cubicBezTo>
                  <a:pt x="9" y="29"/>
                  <a:pt x="9" y="33"/>
                  <a:pt x="11" y="36"/>
                </a:cubicBezTo>
                <a:cubicBezTo>
                  <a:pt x="16" y="41"/>
                  <a:pt x="16" y="41"/>
                  <a:pt x="16" y="41"/>
                </a:cubicBezTo>
                <a:cubicBezTo>
                  <a:pt x="14" y="45"/>
                  <a:pt x="13" y="49"/>
                  <a:pt x="12" y="53"/>
                </a:cubicBezTo>
                <a:cubicBezTo>
                  <a:pt x="5" y="54"/>
                  <a:pt x="5" y="54"/>
                  <a:pt x="5" y="54"/>
                </a:cubicBezTo>
                <a:cubicBezTo>
                  <a:pt x="2" y="55"/>
                  <a:pt x="0" y="58"/>
                  <a:pt x="0" y="62"/>
                </a:cubicBezTo>
                <a:cubicBezTo>
                  <a:pt x="1" y="73"/>
                  <a:pt x="1" y="73"/>
                  <a:pt x="1" y="73"/>
                </a:cubicBezTo>
                <a:cubicBezTo>
                  <a:pt x="1" y="76"/>
                  <a:pt x="4" y="79"/>
                  <a:pt x="7" y="79"/>
                </a:cubicBezTo>
                <a:cubicBezTo>
                  <a:pt x="15" y="79"/>
                  <a:pt x="15" y="79"/>
                  <a:pt x="15" y="79"/>
                </a:cubicBezTo>
                <a:cubicBezTo>
                  <a:pt x="16" y="83"/>
                  <a:pt x="18" y="86"/>
                  <a:pt x="20" y="90"/>
                </a:cubicBezTo>
                <a:cubicBezTo>
                  <a:pt x="16" y="96"/>
                  <a:pt x="16" y="96"/>
                  <a:pt x="16" y="96"/>
                </a:cubicBezTo>
                <a:cubicBezTo>
                  <a:pt x="14" y="99"/>
                  <a:pt x="15" y="103"/>
                  <a:pt x="17" y="105"/>
                </a:cubicBezTo>
                <a:cubicBezTo>
                  <a:pt x="26" y="112"/>
                  <a:pt x="26" y="112"/>
                  <a:pt x="26" y="112"/>
                </a:cubicBezTo>
                <a:cubicBezTo>
                  <a:pt x="29" y="115"/>
                  <a:pt x="32" y="114"/>
                  <a:pt x="35" y="112"/>
                </a:cubicBezTo>
                <a:cubicBezTo>
                  <a:pt x="41" y="107"/>
                  <a:pt x="41" y="107"/>
                  <a:pt x="41" y="107"/>
                </a:cubicBezTo>
                <a:cubicBezTo>
                  <a:pt x="44" y="109"/>
                  <a:pt x="48" y="110"/>
                  <a:pt x="52" y="111"/>
                </a:cubicBezTo>
                <a:cubicBezTo>
                  <a:pt x="54" y="118"/>
                  <a:pt x="54" y="118"/>
                  <a:pt x="54" y="118"/>
                </a:cubicBezTo>
                <a:cubicBezTo>
                  <a:pt x="54" y="122"/>
                  <a:pt x="57" y="124"/>
                  <a:pt x="61" y="124"/>
                </a:cubicBezTo>
                <a:cubicBezTo>
                  <a:pt x="72" y="123"/>
                  <a:pt x="72" y="123"/>
                  <a:pt x="72" y="123"/>
                </a:cubicBezTo>
                <a:cubicBezTo>
                  <a:pt x="75" y="122"/>
                  <a:pt x="78" y="120"/>
                  <a:pt x="78" y="116"/>
                </a:cubicBezTo>
                <a:cubicBezTo>
                  <a:pt x="79" y="109"/>
                  <a:pt x="79" y="109"/>
                  <a:pt x="79" y="109"/>
                </a:cubicBezTo>
                <a:cubicBezTo>
                  <a:pt x="83" y="107"/>
                  <a:pt x="86" y="105"/>
                  <a:pt x="90" y="103"/>
                </a:cubicBezTo>
                <a:cubicBezTo>
                  <a:pt x="96" y="107"/>
                  <a:pt x="96" y="107"/>
                  <a:pt x="96" y="107"/>
                </a:cubicBezTo>
                <a:cubicBezTo>
                  <a:pt x="99" y="109"/>
                  <a:pt x="103" y="108"/>
                  <a:pt x="105" y="106"/>
                </a:cubicBezTo>
                <a:cubicBezTo>
                  <a:pt x="112" y="97"/>
                  <a:pt x="112" y="97"/>
                  <a:pt x="112" y="97"/>
                </a:cubicBezTo>
                <a:cubicBezTo>
                  <a:pt x="115" y="94"/>
                  <a:pt x="115" y="91"/>
                  <a:pt x="112" y="88"/>
                </a:cubicBezTo>
                <a:cubicBezTo>
                  <a:pt x="107" y="83"/>
                  <a:pt x="107" y="83"/>
                  <a:pt x="107" y="83"/>
                </a:cubicBezTo>
                <a:cubicBezTo>
                  <a:pt x="109" y="79"/>
                  <a:pt x="110" y="75"/>
                  <a:pt x="111" y="71"/>
                </a:cubicBezTo>
                <a:cubicBezTo>
                  <a:pt x="118" y="69"/>
                  <a:pt x="118" y="69"/>
                  <a:pt x="118" y="69"/>
                </a:cubicBezTo>
                <a:cubicBezTo>
                  <a:pt x="121" y="69"/>
                  <a:pt x="124" y="65"/>
                  <a:pt x="123" y="62"/>
                </a:cubicBezTo>
                <a:cubicBezTo>
                  <a:pt x="122" y="51"/>
                  <a:pt x="122" y="51"/>
                  <a:pt x="122" y="51"/>
                </a:cubicBezTo>
                <a:cubicBezTo>
                  <a:pt x="122" y="47"/>
                  <a:pt x="119" y="45"/>
                  <a:pt x="116" y="45"/>
                </a:cubicBezTo>
                <a:cubicBezTo>
                  <a:pt x="109" y="44"/>
                  <a:pt x="109" y="44"/>
                  <a:pt x="109" y="44"/>
                </a:cubicBezTo>
                <a:cubicBezTo>
                  <a:pt x="108" y="40"/>
                  <a:pt x="106" y="37"/>
                  <a:pt x="103" y="33"/>
                </a:cubicBezTo>
                <a:cubicBezTo>
                  <a:pt x="107" y="28"/>
                  <a:pt x="107" y="28"/>
                  <a:pt x="107" y="28"/>
                </a:cubicBezTo>
                <a:cubicBezTo>
                  <a:pt x="109" y="25"/>
                  <a:pt x="108" y="21"/>
                  <a:pt x="106" y="19"/>
                </a:cubicBezTo>
                <a:close/>
                <a:moveTo>
                  <a:pt x="64" y="83"/>
                </a:moveTo>
                <a:cubicBezTo>
                  <a:pt x="52" y="84"/>
                  <a:pt x="41" y="75"/>
                  <a:pt x="40" y="63"/>
                </a:cubicBezTo>
                <a:cubicBezTo>
                  <a:pt x="39" y="51"/>
                  <a:pt x="48" y="40"/>
                  <a:pt x="60" y="39"/>
                </a:cubicBezTo>
                <a:cubicBezTo>
                  <a:pt x="72" y="38"/>
                  <a:pt x="83" y="47"/>
                  <a:pt x="84" y="60"/>
                </a:cubicBezTo>
                <a:cubicBezTo>
                  <a:pt x="85" y="72"/>
                  <a:pt x="76" y="82"/>
                  <a:pt x="64" y="83"/>
                </a:cubicBezTo>
                <a:close/>
                <a:moveTo>
                  <a:pt x="64" y="83"/>
                </a:moveTo>
                <a:cubicBezTo>
                  <a:pt x="64" y="83"/>
                  <a:pt x="64" y="83"/>
                  <a:pt x="64" y="83"/>
                </a:cubicBezTo>
              </a:path>
            </a:pathLst>
          </a:custGeom>
          <a:solidFill>
            <a:srgbClr val="2752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83" name="Freeform 403">
            <a:extLst>
              <a:ext uri="{FF2B5EF4-FFF2-40B4-BE49-F238E27FC236}">
                <a16:creationId xmlns:a16="http://schemas.microsoft.com/office/drawing/2014/main" id="{765ED6A8-C27C-82D2-3451-B4365E4DEE76}"/>
              </a:ext>
            </a:extLst>
          </p:cNvPr>
          <p:cNvSpPr>
            <a:spLocks noEditPoints="1"/>
          </p:cNvSpPr>
          <p:nvPr/>
        </p:nvSpPr>
        <p:spPr bwMode="auto">
          <a:xfrm>
            <a:off x="947427" y="1350628"/>
            <a:ext cx="139304" cy="138113"/>
          </a:xfrm>
          <a:custGeom>
            <a:avLst/>
            <a:gdLst>
              <a:gd name="T0" fmla="*/ 12873 w 101"/>
              <a:gd name="T1" fmla="*/ 71819 h 100"/>
              <a:gd name="T2" fmla="*/ 0 w 101"/>
              <a:gd name="T3" fmla="*/ 84709 h 100"/>
              <a:gd name="T4" fmla="*/ 0 w 101"/>
              <a:gd name="T5" fmla="*/ 97600 h 100"/>
              <a:gd name="T6" fmla="*/ 11034 w 101"/>
              <a:gd name="T7" fmla="*/ 110490 h 100"/>
              <a:gd name="T8" fmla="*/ 20229 w 101"/>
              <a:gd name="T9" fmla="*/ 110490 h 100"/>
              <a:gd name="T10" fmla="*/ 27585 w 101"/>
              <a:gd name="T11" fmla="*/ 127064 h 100"/>
              <a:gd name="T12" fmla="*/ 22068 w 101"/>
              <a:gd name="T13" fmla="*/ 134430 h 100"/>
              <a:gd name="T14" fmla="*/ 22068 w 101"/>
              <a:gd name="T15" fmla="*/ 151003 h 100"/>
              <a:gd name="T16" fmla="*/ 31263 w 101"/>
              <a:gd name="T17" fmla="*/ 160211 h 100"/>
              <a:gd name="T18" fmla="*/ 47814 w 101"/>
              <a:gd name="T19" fmla="*/ 162052 h 100"/>
              <a:gd name="T20" fmla="*/ 55170 w 101"/>
              <a:gd name="T21" fmla="*/ 156528 h 100"/>
              <a:gd name="T22" fmla="*/ 71721 w 101"/>
              <a:gd name="T23" fmla="*/ 163894 h 100"/>
              <a:gd name="T24" fmla="*/ 73560 w 101"/>
              <a:gd name="T25" fmla="*/ 173101 h 100"/>
              <a:gd name="T26" fmla="*/ 84594 w 101"/>
              <a:gd name="T27" fmla="*/ 184150 h 100"/>
              <a:gd name="T28" fmla="*/ 97466 w 101"/>
              <a:gd name="T29" fmla="*/ 184150 h 100"/>
              <a:gd name="T30" fmla="*/ 110339 w 101"/>
              <a:gd name="T31" fmla="*/ 173101 h 100"/>
              <a:gd name="T32" fmla="*/ 112178 w 101"/>
              <a:gd name="T33" fmla="*/ 163894 h 100"/>
              <a:gd name="T34" fmla="*/ 128729 w 101"/>
              <a:gd name="T35" fmla="*/ 156528 h 100"/>
              <a:gd name="T36" fmla="*/ 136085 w 101"/>
              <a:gd name="T37" fmla="*/ 162052 h 100"/>
              <a:gd name="T38" fmla="*/ 152636 w 101"/>
              <a:gd name="T39" fmla="*/ 162052 h 100"/>
              <a:gd name="T40" fmla="*/ 161831 w 101"/>
              <a:gd name="T41" fmla="*/ 152845 h 100"/>
              <a:gd name="T42" fmla="*/ 163670 w 101"/>
              <a:gd name="T43" fmla="*/ 136271 h 100"/>
              <a:gd name="T44" fmla="*/ 158153 w 101"/>
              <a:gd name="T45" fmla="*/ 128905 h 100"/>
              <a:gd name="T46" fmla="*/ 165509 w 101"/>
              <a:gd name="T47" fmla="*/ 112332 h 100"/>
              <a:gd name="T48" fmla="*/ 174704 w 101"/>
              <a:gd name="T49" fmla="*/ 110490 h 100"/>
              <a:gd name="T50" fmla="*/ 185738 w 101"/>
              <a:gd name="T51" fmla="*/ 99441 h 100"/>
              <a:gd name="T52" fmla="*/ 185738 w 101"/>
              <a:gd name="T53" fmla="*/ 86551 h 100"/>
              <a:gd name="T54" fmla="*/ 174704 w 101"/>
              <a:gd name="T55" fmla="*/ 73660 h 100"/>
              <a:gd name="T56" fmla="*/ 165509 w 101"/>
              <a:gd name="T57" fmla="*/ 71819 h 100"/>
              <a:gd name="T58" fmla="*/ 159992 w 101"/>
              <a:gd name="T59" fmla="*/ 55245 h 100"/>
              <a:gd name="T60" fmla="*/ 163670 w 101"/>
              <a:gd name="T61" fmla="*/ 49721 h 100"/>
              <a:gd name="T62" fmla="*/ 163670 w 101"/>
              <a:gd name="T63" fmla="*/ 31306 h 100"/>
              <a:gd name="T64" fmla="*/ 154475 w 101"/>
              <a:gd name="T65" fmla="*/ 23940 h 100"/>
              <a:gd name="T66" fmla="*/ 137924 w 101"/>
              <a:gd name="T67" fmla="*/ 22098 h 100"/>
              <a:gd name="T68" fmla="*/ 132407 w 101"/>
              <a:gd name="T69" fmla="*/ 25781 h 100"/>
              <a:gd name="T70" fmla="*/ 114017 w 101"/>
              <a:gd name="T71" fmla="*/ 18415 h 100"/>
              <a:gd name="T72" fmla="*/ 114017 w 101"/>
              <a:gd name="T73" fmla="*/ 11049 h 100"/>
              <a:gd name="T74" fmla="*/ 101144 w 101"/>
              <a:gd name="T75" fmla="*/ 0 h 100"/>
              <a:gd name="T76" fmla="*/ 88272 w 101"/>
              <a:gd name="T77" fmla="*/ 0 h 100"/>
              <a:gd name="T78" fmla="*/ 75399 w 101"/>
              <a:gd name="T79" fmla="*/ 11049 h 100"/>
              <a:gd name="T80" fmla="*/ 75399 w 101"/>
              <a:gd name="T81" fmla="*/ 18415 h 100"/>
              <a:gd name="T82" fmla="*/ 55170 w 101"/>
              <a:gd name="T83" fmla="*/ 25781 h 100"/>
              <a:gd name="T84" fmla="*/ 49653 w 101"/>
              <a:gd name="T85" fmla="*/ 20257 h 100"/>
              <a:gd name="T86" fmla="*/ 33102 w 101"/>
              <a:gd name="T87" fmla="*/ 22098 h 100"/>
              <a:gd name="T88" fmla="*/ 23907 w 101"/>
              <a:gd name="T89" fmla="*/ 31306 h 100"/>
              <a:gd name="T90" fmla="*/ 22068 w 101"/>
              <a:gd name="T91" fmla="*/ 47879 h 100"/>
              <a:gd name="T92" fmla="*/ 27585 w 101"/>
              <a:gd name="T93" fmla="*/ 53404 h 100"/>
              <a:gd name="T94" fmla="*/ 20229 w 101"/>
              <a:gd name="T95" fmla="*/ 71819 h 100"/>
              <a:gd name="T96" fmla="*/ 12873 w 101"/>
              <a:gd name="T97" fmla="*/ 71819 h 100"/>
              <a:gd name="T98" fmla="*/ 93788 w 101"/>
              <a:gd name="T99" fmla="*/ 58928 h 100"/>
              <a:gd name="T100" fmla="*/ 126890 w 101"/>
              <a:gd name="T101" fmla="*/ 92075 h 100"/>
              <a:gd name="T102" fmla="*/ 93788 w 101"/>
              <a:gd name="T103" fmla="*/ 123381 h 100"/>
              <a:gd name="T104" fmla="*/ 60687 w 101"/>
              <a:gd name="T105" fmla="*/ 90234 h 100"/>
              <a:gd name="T106" fmla="*/ 93788 w 101"/>
              <a:gd name="T107" fmla="*/ 58928 h 100"/>
              <a:gd name="T108" fmla="*/ 93788 w 101"/>
              <a:gd name="T109" fmla="*/ 58928 h 100"/>
              <a:gd name="T110" fmla="*/ 93788 w 101"/>
              <a:gd name="T111" fmla="*/ 58928 h 10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01" h="100">
                <a:moveTo>
                  <a:pt x="7" y="39"/>
                </a:moveTo>
                <a:cubicBezTo>
                  <a:pt x="3" y="40"/>
                  <a:pt x="1" y="43"/>
                  <a:pt x="0" y="46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56"/>
                  <a:pt x="3" y="59"/>
                  <a:pt x="6" y="60"/>
                </a:cubicBezTo>
                <a:cubicBezTo>
                  <a:pt x="11" y="60"/>
                  <a:pt x="11" y="60"/>
                  <a:pt x="11" y="60"/>
                </a:cubicBezTo>
                <a:cubicBezTo>
                  <a:pt x="12" y="63"/>
                  <a:pt x="13" y="66"/>
                  <a:pt x="15" y="69"/>
                </a:cubicBezTo>
                <a:cubicBezTo>
                  <a:pt x="12" y="73"/>
                  <a:pt x="12" y="73"/>
                  <a:pt x="12" y="73"/>
                </a:cubicBezTo>
                <a:cubicBezTo>
                  <a:pt x="10" y="76"/>
                  <a:pt x="10" y="80"/>
                  <a:pt x="12" y="82"/>
                </a:cubicBezTo>
                <a:cubicBezTo>
                  <a:pt x="17" y="87"/>
                  <a:pt x="17" y="87"/>
                  <a:pt x="17" y="87"/>
                </a:cubicBezTo>
                <a:cubicBezTo>
                  <a:pt x="19" y="90"/>
                  <a:pt x="23" y="90"/>
                  <a:pt x="26" y="88"/>
                </a:cubicBezTo>
                <a:cubicBezTo>
                  <a:pt x="30" y="85"/>
                  <a:pt x="30" y="85"/>
                  <a:pt x="30" y="85"/>
                </a:cubicBezTo>
                <a:cubicBezTo>
                  <a:pt x="33" y="86"/>
                  <a:pt x="36" y="88"/>
                  <a:pt x="39" y="89"/>
                </a:cubicBezTo>
                <a:cubicBezTo>
                  <a:pt x="40" y="94"/>
                  <a:pt x="40" y="94"/>
                  <a:pt x="40" y="94"/>
                </a:cubicBezTo>
                <a:cubicBezTo>
                  <a:pt x="40" y="97"/>
                  <a:pt x="43" y="100"/>
                  <a:pt x="46" y="100"/>
                </a:cubicBezTo>
                <a:cubicBezTo>
                  <a:pt x="53" y="100"/>
                  <a:pt x="53" y="100"/>
                  <a:pt x="53" y="100"/>
                </a:cubicBezTo>
                <a:cubicBezTo>
                  <a:pt x="57" y="100"/>
                  <a:pt x="60" y="97"/>
                  <a:pt x="60" y="94"/>
                </a:cubicBezTo>
                <a:cubicBezTo>
                  <a:pt x="61" y="89"/>
                  <a:pt x="61" y="89"/>
                  <a:pt x="61" y="89"/>
                </a:cubicBezTo>
                <a:cubicBezTo>
                  <a:pt x="64" y="88"/>
                  <a:pt x="67" y="87"/>
                  <a:pt x="70" y="85"/>
                </a:cubicBezTo>
                <a:cubicBezTo>
                  <a:pt x="74" y="88"/>
                  <a:pt x="74" y="88"/>
                  <a:pt x="74" y="88"/>
                </a:cubicBezTo>
                <a:cubicBezTo>
                  <a:pt x="77" y="91"/>
                  <a:pt x="81" y="90"/>
                  <a:pt x="83" y="88"/>
                </a:cubicBezTo>
                <a:cubicBezTo>
                  <a:pt x="88" y="83"/>
                  <a:pt x="88" y="83"/>
                  <a:pt x="88" y="83"/>
                </a:cubicBezTo>
                <a:cubicBezTo>
                  <a:pt x="91" y="81"/>
                  <a:pt x="91" y="77"/>
                  <a:pt x="89" y="74"/>
                </a:cubicBezTo>
                <a:cubicBezTo>
                  <a:pt x="86" y="70"/>
                  <a:pt x="86" y="70"/>
                  <a:pt x="86" y="70"/>
                </a:cubicBezTo>
                <a:cubicBezTo>
                  <a:pt x="88" y="67"/>
                  <a:pt x="89" y="64"/>
                  <a:pt x="90" y="61"/>
                </a:cubicBezTo>
                <a:cubicBezTo>
                  <a:pt x="95" y="60"/>
                  <a:pt x="95" y="60"/>
                  <a:pt x="95" y="60"/>
                </a:cubicBezTo>
                <a:cubicBezTo>
                  <a:pt x="98" y="60"/>
                  <a:pt x="101" y="57"/>
                  <a:pt x="101" y="54"/>
                </a:cubicBezTo>
                <a:cubicBezTo>
                  <a:pt x="101" y="47"/>
                  <a:pt x="101" y="47"/>
                  <a:pt x="101" y="47"/>
                </a:cubicBezTo>
                <a:cubicBezTo>
                  <a:pt x="101" y="43"/>
                  <a:pt x="98" y="40"/>
                  <a:pt x="95" y="40"/>
                </a:cubicBezTo>
                <a:cubicBezTo>
                  <a:pt x="90" y="39"/>
                  <a:pt x="90" y="39"/>
                  <a:pt x="90" y="39"/>
                </a:cubicBezTo>
                <a:cubicBezTo>
                  <a:pt x="90" y="36"/>
                  <a:pt x="88" y="33"/>
                  <a:pt x="87" y="30"/>
                </a:cubicBezTo>
                <a:cubicBezTo>
                  <a:pt x="89" y="27"/>
                  <a:pt x="89" y="27"/>
                  <a:pt x="89" y="27"/>
                </a:cubicBezTo>
                <a:cubicBezTo>
                  <a:pt x="92" y="24"/>
                  <a:pt x="91" y="20"/>
                  <a:pt x="89" y="17"/>
                </a:cubicBezTo>
                <a:cubicBezTo>
                  <a:pt x="84" y="13"/>
                  <a:pt x="84" y="13"/>
                  <a:pt x="84" y="13"/>
                </a:cubicBezTo>
                <a:cubicBezTo>
                  <a:pt x="82" y="10"/>
                  <a:pt x="78" y="10"/>
                  <a:pt x="75" y="12"/>
                </a:cubicBezTo>
                <a:cubicBezTo>
                  <a:pt x="72" y="14"/>
                  <a:pt x="72" y="14"/>
                  <a:pt x="72" y="14"/>
                </a:cubicBezTo>
                <a:cubicBezTo>
                  <a:pt x="69" y="13"/>
                  <a:pt x="65" y="11"/>
                  <a:pt x="62" y="10"/>
                </a:cubicBezTo>
                <a:cubicBezTo>
                  <a:pt x="62" y="6"/>
                  <a:pt x="62" y="6"/>
                  <a:pt x="62" y="6"/>
                </a:cubicBezTo>
                <a:cubicBezTo>
                  <a:pt x="61" y="2"/>
                  <a:pt x="58" y="0"/>
                  <a:pt x="55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4" y="0"/>
                  <a:pt x="42" y="2"/>
                  <a:pt x="41" y="6"/>
                </a:cubicBezTo>
                <a:cubicBezTo>
                  <a:pt x="41" y="10"/>
                  <a:pt x="41" y="10"/>
                  <a:pt x="41" y="10"/>
                </a:cubicBezTo>
                <a:cubicBezTo>
                  <a:pt x="37" y="11"/>
                  <a:pt x="34" y="12"/>
                  <a:pt x="30" y="14"/>
                </a:cubicBezTo>
                <a:cubicBezTo>
                  <a:pt x="27" y="11"/>
                  <a:pt x="27" y="11"/>
                  <a:pt x="27" y="11"/>
                </a:cubicBezTo>
                <a:cubicBezTo>
                  <a:pt x="24" y="9"/>
                  <a:pt x="20" y="9"/>
                  <a:pt x="18" y="12"/>
                </a:cubicBezTo>
                <a:cubicBezTo>
                  <a:pt x="13" y="17"/>
                  <a:pt x="13" y="17"/>
                  <a:pt x="13" y="17"/>
                </a:cubicBezTo>
                <a:cubicBezTo>
                  <a:pt x="10" y="19"/>
                  <a:pt x="10" y="23"/>
                  <a:pt x="12" y="26"/>
                </a:cubicBezTo>
                <a:cubicBezTo>
                  <a:pt x="15" y="29"/>
                  <a:pt x="15" y="29"/>
                  <a:pt x="15" y="29"/>
                </a:cubicBezTo>
                <a:cubicBezTo>
                  <a:pt x="14" y="32"/>
                  <a:pt x="12" y="36"/>
                  <a:pt x="11" y="39"/>
                </a:cubicBezTo>
                <a:lnTo>
                  <a:pt x="7" y="39"/>
                </a:lnTo>
                <a:close/>
                <a:moveTo>
                  <a:pt x="51" y="32"/>
                </a:moveTo>
                <a:cubicBezTo>
                  <a:pt x="61" y="32"/>
                  <a:pt x="69" y="40"/>
                  <a:pt x="69" y="50"/>
                </a:cubicBezTo>
                <a:cubicBezTo>
                  <a:pt x="69" y="60"/>
                  <a:pt x="60" y="67"/>
                  <a:pt x="51" y="67"/>
                </a:cubicBezTo>
                <a:cubicBezTo>
                  <a:pt x="41" y="67"/>
                  <a:pt x="33" y="59"/>
                  <a:pt x="33" y="49"/>
                </a:cubicBezTo>
                <a:cubicBezTo>
                  <a:pt x="33" y="39"/>
                  <a:pt x="41" y="31"/>
                  <a:pt x="51" y="32"/>
                </a:cubicBezTo>
                <a:close/>
                <a:moveTo>
                  <a:pt x="51" y="32"/>
                </a:moveTo>
                <a:cubicBezTo>
                  <a:pt x="51" y="32"/>
                  <a:pt x="51" y="32"/>
                  <a:pt x="51" y="32"/>
                </a:cubicBezTo>
              </a:path>
            </a:pathLst>
          </a:custGeom>
          <a:solidFill>
            <a:srgbClr val="2752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404">
            <a:extLst>
              <a:ext uri="{FF2B5EF4-FFF2-40B4-BE49-F238E27FC236}">
                <a16:creationId xmlns:a16="http://schemas.microsoft.com/office/drawing/2014/main" id="{F6652832-19C3-48B6-ABA2-6A4CB4635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294" y="1034518"/>
            <a:ext cx="468077" cy="51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375" kern="1200" dirty="0">
                <a:solidFill>
                  <a:srgbClr val="F2F2F2"/>
                </a:solidFill>
                <a:latin typeface="Myriad Pro" pitchFamily="34" charset="0"/>
                <a:ea typeface="+mn-ea"/>
              </a:rPr>
              <a:t>1</a:t>
            </a:r>
            <a:r>
              <a:rPr lang="et-EE" altLang="en-US" sz="3375" kern="1200" dirty="0">
                <a:solidFill>
                  <a:srgbClr val="F2F2F2"/>
                </a:solidFill>
                <a:latin typeface="Myriad Pro" pitchFamily="34" charset="0"/>
                <a:ea typeface="+mn-ea"/>
              </a:rPr>
              <a:t>1</a:t>
            </a:r>
            <a:endParaRPr lang="et-EE" altLang="en-US"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3" name="Rectangle 404">
            <a:extLst>
              <a:ext uri="{FF2B5EF4-FFF2-40B4-BE49-F238E27FC236}">
                <a16:creationId xmlns:a16="http://schemas.microsoft.com/office/drawing/2014/main" id="{D0A44730-1A17-8D0B-FD01-0665A66AA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031" y="1900698"/>
            <a:ext cx="468077" cy="51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375" kern="1200" dirty="0">
                <a:solidFill>
                  <a:srgbClr val="F2F2F2"/>
                </a:solidFill>
                <a:latin typeface="Myriad Pro" pitchFamily="34" charset="0"/>
                <a:ea typeface="+mn-ea"/>
              </a:rPr>
              <a:t>12</a:t>
            </a:r>
            <a:endParaRPr lang="et-EE" altLang="en-US"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4" name="Rectangle 404">
            <a:extLst>
              <a:ext uri="{FF2B5EF4-FFF2-40B4-BE49-F238E27FC236}">
                <a16:creationId xmlns:a16="http://schemas.microsoft.com/office/drawing/2014/main" id="{DCD60CFE-8E9C-2CF5-D449-A3BB1696F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802" y="2768533"/>
            <a:ext cx="468077" cy="51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375" kern="1200" dirty="0">
                <a:solidFill>
                  <a:srgbClr val="F2F2F2"/>
                </a:solidFill>
                <a:latin typeface="Myriad Pro" pitchFamily="34" charset="0"/>
                <a:ea typeface="+mn-ea"/>
              </a:rPr>
              <a:t>13</a:t>
            </a:r>
            <a:endParaRPr lang="et-EE" altLang="en-US"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Rectangle 404">
            <a:extLst>
              <a:ext uri="{FF2B5EF4-FFF2-40B4-BE49-F238E27FC236}">
                <a16:creationId xmlns:a16="http://schemas.microsoft.com/office/drawing/2014/main" id="{AF217DEF-2194-04C2-069F-1C4E29EAC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802" y="3636834"/>
            <a:ext cx="468077" cy="51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375" kern="1200" dirty="0">
                <a:solidFill>
                  <a:srgbClr val="F2F2F2"/>
                </a:solidFill>
                <a:latin typeface="Myriad Pro" pitchFamily="34" charset="0"/>
                <a:ea typeface="+mn-ea"/>
              </a:rPr>
              <a:t>14</a:t>
            </a:r>
            <a:endParaRPr lang="et-EE" altLang="en-US"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Rectangle 404">
            <a:extLst>
              <a:ext uri="{FF2B5EF4-FFF2-40B4-BE49-F238E27FC236}">
                <a16:creationId xmlns:a16="http://schemas.microsoft.com/office/drawing/2014/main" id="{AB452B1A-D1D2-A588-F09F-2FE84C3EA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294" y="4477079"/>
            <a:ext cx="468077" cy="51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375" kern="1200" dirty="0">
                <a:solidFill>
                  <a:srgbClr val="F2F2F2"/>
                </a:solidFill>
                <a:latin typeface="Myriad Pro" pitchFamily="34" charset="0"/>
                <a:ea typeface="+mn-ea"/>
              </a:rPr>
              <a:t>15</a:t>
            </a:r>
            <a:endParaRPr lang="et-EE" altLang="en-US"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291809-BF63-0937-4B10-97E44FF620F8}"/>
              </a:ext>
            </a:extLst>
          </p:cNvPr>
          <p:cNvSpPr txBox="1">
            <a:spLocks/>
          </p:cNvSpPr>
          <p:nvPr/>
        </p:nvSpPr>
        <p:spPr bwMode="auto">
          <a:xfrm>
            <a:off x="786367" y="127935"/>
            <a:ext cx="7704000" cy="57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buClrTx/>
              <a:buFontTx/>
            </a:pPr>
            <a:r>
              <a:rPr lang="en-US" sz="4400" u="sng" dirty="0">
                <a:solidFill>
                  <a:schemeClr val="dk1"/>
                </a:solidFill>
                <a:latin typeface="Fira Sans Extra Condensed SemiBold"/>
                <a:sym typeface="Fira Sans Extra Condensed SemiBold"/>
              </a:rPr>
              <a:t>Agencies need to onboard?</a:t>
            </a: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1724241"/>
      </p:ext>
    </p:extLst>
  </p:cSld>
  <p:clrMapOvr>
    <a:masterClrMapping/>
  </p:clrMapOvr>
</p:sld>
</file>

<file path=ppt/theme/theme1.xml><?xml version="1.0" encoding="utf-8"?>
<a:theme xmlns:a="http://schemas.openxmlformats.org/drawingml/2006/main" name="Stakeholder Infographics by Slidesgo">
  <a:themeElements>
    <a:clrScheme name="Simple Light">
      <a:dk1>
        <a:srgbClr val="2A2929"/>
      </a:dk1>
      <a:lt1>
        <a:srgbClr val="385059"/>
      </a:lt1>
      <a:dk2>
        <a:srgbClr val="225C73"/>
      </a:dk2>
      <a:lt2>
        <a:srgbClr val="658DA6"/>
      </a:lt2>
      <a:accent1>
        <a:srgbClr val="89C2D9"/>
      </a:accent1>
      <a:accent2>
        <a:srgbClr val="D3E1E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A29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able Infographics">
  <a:themeElements>
    <a:clrScheme name="Simple Light">
      <a:dk1>
        <a:srgbClr val="000000"/>
      </a:dk1>
      <a:lt1>
        <a:srgbClr val="FFFFFF"/>
      </a:lt1>
      <a:dk2>
        <a:srgbClr val="C5C5C5"/>
      </a:dk2>
      <a:lt2>
        <a:srgbClr val="EBEBEB"/>
      </a:lt2>
      <a:accent1>
        <a:srgbClr val="D1CC62"/>
      </a:accent1>
      <a:accent2>
        <a:srgbClr val="8FC03F"/>
      </a:accent2>
      <a:accent3>
        <a:srgbClr val="1FC2BA"/>
      </a:accent3>
      <a:accent4>
        <a:srgbClr val="3A80B6"/>
      </a:accent4>
      <a:accent5>
        <a:srgbClr val="4D5B88"/>
      </a:accent5>
      <a:accent6>
        <a:srgbClr val="09165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roject Management Infographic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BB831"/>
      </a:accent1>
      <a:accent2>
        <a:srgbClr val="FB8569"/>
      </a:accent2>
      <a:accent3>
        <a:srgbClr val="FB569C"/>
      </a:accent3>
      <a:accent4>
        <a:srgbClr val="E850E0"/>
      </a:accent4>
      <a:accent5>
        <a:srgbClr val="8225E2"/>
      </a:accent5>
      <a:accent6>
        <a:srgbClr val="9C27B0"/>
      </a:accent6>
      <a:hlink>
        <a:srgbClr val="FBB83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chnology Infographic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Hierarchical Infographic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17607E"/>
      </a:accent1>
      <a:accent2>
        <a:srgbClr val="30698C"/>
      </a:accent2>
      <a:accent3>
        <a:srgbClr val="4D94AF"/>
      </a:accent3>
      <a:accent4>
        <a:srgbClr val="85C7D6"/>
      </a:accent4>
      <a:accent5>
        <a:srgbClr val="BEDFE7"/>
      </a:accent5>
      <a:accent6>
        <a:srgbClr val="FFFFFF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37836</TotalTime>
  <Words>1244</Words>
  <Application>Microsoft Office PowerPoint</Application>
  <PresentationFormat>On-screen Show (16:9)</PresentationFormat>
  <Paragraphs>261</Paragraphs>
  <Slides>48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48</vt:i4>
      </vt:variant>
    </vt:vector>
  </HeadingPairs>
  <TitlesOfParts>
    <vt:vector size="67" baseType="lpstr">
      <vt:lpstr>Cambria</vt:lpstr>
      <vt:lpstr>Arial</vt:lpstr>
      <vt:lpstr>Fira Sans Extra Condensed SemiBold</vt:lpstr>
      <vt:lpstr>Fira Sans</vt:lpstr>
      <vt:lpstr>Fira Sans Medium</vt:lpstr>
      <vt:lpstr>Bebas Neue</vt:lpstr>
      <vt:lpstr>Fira Sans Extra Condensed Medium</vt:lpstr>
      <vt:lpstr>Calibri</vt:lpstr>
      <vt:lpstr>Roboto</vt:lpstr>
      <vt:lpstr>Myriad Pro</vt:lpstr>
      <vt:lpstr>Proxima Nova</vt:lpstr>
      <vt:lpstr>Proxima Nova Semibold</vt:lpstr>
      <vt:lpstr>Stakeholder Infographics by Slidesgo</vt:lpstr>
      <vt:lpstr>Slidesgo Final Pages</vt:lpstr>
      <vt:lpstr>Table Infographics</vt:lpstr>
      <vt:lpstr>Project Management Infographics by Slidesgo</vt:lpstr>
      <vt:lpstr>Technology Infographics by Slidesgo</vt:lpstr>
      <vt:lpstr>Hierarchical Infographics by Slidesgo</vt:lpstr>
      <vt:lpstr>Office Theme</vt:lpstr>
      <vt:lpstr> Election Seizure Management System  </vt:lpstr>
      <vt:lpstr>Background</vt:lpstr>
      <vt:lpstr>Introduction</vt:lpstr>
      <vt:lpstr>Objective</vt:lpstr>
      <vt:lpstr>ESMS Users?</vt:lpstr>
      <vt:lpstr>Seizure use case?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ESMS Components</vt:lpstr>
      <vt:lpstr>Access of Portal/ESMS Mobile App?</vt:lpstr>
      <vt:lpstr>PowerPoint Presentation</vt:lpstr>
      <vt:lpstr>PowerPoint Presentation</vt:lpstr>
      <vt:lpstr>CEO Responsibility?</vt:lpstr>
      <vt:lpstr>DEO Responsibility?</vt:lpstr>
      <vt:lpstr>State Nodal officer Responsibility?</vt:lpstr>
      <vt:lpstr>District Nodal officer Responsibility?</vt:lpstr>
      <vt:lpstr>Agency user onboarding process?</vt:lpstr>
      <vt:lpstr>User Onboarding process</vt:lpstr>
      <vt:lpstr>User onboarding (State Nodal) by CEO</vt:lpstr>
      <vt:lpstr>User onboarding (District Nodal) by State Nodal</vt:lpstr>
      <vt:lpstr>User onboarding (FST) by DEO</vt:lpstr>
      <vt:lpstr>User onboarding (DLBC) by DEO</vt:lpstr>
      <vt:lpstr>PowerPoint Presentation</vt:lpstr>
      <vt:lpstr>How to access Application?</vt:lpstr>
      <vt:lpstr>ESMS App </vt:lpstr>
      <vt:lpstr>Role &amp; Permission</vt:lpstr>
      <vt:lpstr>Rules for System</vt:lpstr>
      <vt:lpstr>App Login Flow?</vt:lpstr>
      <vt:lpstr>Intercept Flow?</vt:lpstr>
      <vt:lpstr>Intercept Flow?</vt:lpstr>
      <vt:lpstr>Seizure Flow?</vt:lpstr>
      <vt:lpstr>Seizure Flow?</vt:lpstr>
      <vt:lpstr>Update criteria?</vt:lpstr>
      <vt:lpstr>QR Code Receipt Generation</vt:lpstr>
      <vt:lpstr>QR issued by Bank</vt:lpstr>
      <vt:lpstr>DLBC and Banks Login?</vt:lpstr>
      <vt:lpstr>QR Scan process?</vt:lpstr>
      <vt:lpstr>Profile/Search Filters</vt:lpstr>
      <vt:lpstr>Reports</vt:lpstr>
      <vt:lpstr>Report format</vt:lpstr>
      <vt:lpstr>Statistics Past Election (AC General Elections)</vt:lpstr>
      <vt:lpstr>PowerPoint Presentation</vt:lpstr>
      <vt:lpstr>Join ESMS Support WhatsApp Group</vt:lpstr>
      <vt:lpstr>Q/A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Stakeholder Infographics</dc:title>
  <dc:creator>Santosh Pathariya</dc:creator>
  <cp:lastModifiedBy>Rajiv Kumar</cp:lastModifiedBy>
  <cp:revision>146</cp:revision>
  <cp:lastPrinted>2023-08-03T08:15:54Z</cp:lastPrinted>
  <dcterms:modified xsi:type="dcterms:W3CDTF">2024-01-02T03:59:12Z</dcterms:modified>
</cp:coreProperties>
</file>